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7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err="1"/>
              <a:t>임피던스</a:t>
            </a:r>
            <a:r>
              <a:rPr lang="ko-KR" altLang="en-US" dirty="0"/>
              <a:t> 탭 조절을 통해 </a:t>
            </a:r>
            <a:r>
              <a:rPr lang="ko-KR" altLang="en-US" dirty="0" err="1"/>
              <a:t>임피던스</a:t>
            </a:r>
            <a:r>
              <a:rPr lang="ko-KR" altLang="en-US" dirty="0"/>
              <a:t> 선택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4/5/6 </a:t>
            </a:r>
            <a:r>
              <a:rPr lang="ko-KR" altLang="en-US" dirty="0"/>
              <a:t>인치 스피커 </a:t>
            </a:r>
            <a:r>
              <a:rPr lang="ko-KR" altLang="en-US" dirty="0" err="1"/>
              <a:t>유닛</a:t>
            </a:r>
            <a:r>
              <a:rPr lang="ko-KR" altLang="en-US" dirty="0"/>
              <a:t>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재질</a:t>
            </a:r>
            <a:r>
              <a:rPr lang="en-US" altLang="ko-KR" dirty="0"/>
              <a:t>: MDF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</a:t>
            </a:r>
            <a:r>
              <a:rPr lang="en-US" altLang="ko-KR" dirty="0" smtClean="0"/>
              <a:t>3.75 / 7.5 / 15 / 30W </a:t>
            </a:r>
            <a:r>
              <a:rPr lang="en-US" altLang="ko-KR" dirty="0" smtClean="0"/>
              <a:t>(</a:t>
            </a:r>
            <a:r>
              <a:rPr lang="en-US" altLang="ko-KR" dirty="0"/>
              <a:t>8</a:t>
            </a:r>
            <a:r>
              <a:rPr lang="el-GR" altLang="ko-KR" dirty="0"/>
              <a:t>Ω)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</a:t>
            </a:r>
            <a:r>
              <a:rPr lang="en-US" altLang="ko-KR" dirty="0" smtClean="0"/>
              <a:t>100</a:t>
            </a:r>
            <a:r>
              <a:rPr lang="ko-KR" altLang="en-US" dirty="0" smtClean="0"/>
              <a:t>㎐ </a:t>
            </a:r>
            <a:r>
              <a:rPr lang="en-US" altLang="ko-KR" dirty="0"/>
              <a:t>~ </a:t>
            </a:r>
            <a:r>
              <a:rPr lang="en-US" altLang="ko-KR" dirty="0" smtClean="0"/>
              <a:t>20</a:t>
            </a:r>
            <a:r>
              <a:rPr lang="ko-KR" altLang="en-US" dirty="0" smtClean="0"/>
              <a:t>㎑</a:t>
            </a:r>
            <a:endParaRPr lang="en-US" altLang="ko-KR" dirty="0"/>
          </a:p>
          <a:p>
            <a:pPr fontAlgn="base"/>
            <a:r>
              <a:rPr lang="ko-KR" altLang="en-US" dirty="0" smtClean="0"/>
              <a:t>사용 전압 </a:t>
            </a:r>
            <a:r>
              <a:rPr lang="en-US" altLang="ko-KR" dirty="0" smtClean="0"/>
              <a:t>: 100V</a:t>
            </a:r>
          </a:p>
          <a:p>
            <a:pPr fontAlgn="base"/>
            <a:r>
              <a:rPr lang="ko-KR" altLang="en-US" dirty="0"/>
              <a:t>감도 </a:t>
            </a:r>
            <a:r>
              <a:rPr lang="en-US" altLang="ko-KR" dirty="0"/>
              <a:t>(1W/1m</a:t>
            </a:r>
            <a:r>
              <a:rPr lang="en-US" altLang="ko-KR" dirty="0" smtClean="0"/>
              <a:t>) : 87dB</a:t>
            </a:r>
            <a:endParaRPr lang="en-US" altLang="ko-KR" dirty="0"/>
          </a:p>
          <a:p>
            <a:pPr fontAlgn="base"/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D) : </a:t>
            </a:r>
            <a:r>
              <a:rPr lang="en-US" altLang="ko-KR" dirty="0" smtClean="0"/>
              <a:t>225 </a:t>
            </a:r>
            <a:r>
              <a:rPr lang="en-US" altLang="ko-KR" dirty="0"/>
              <a:t>x </a:t>
            </a:r>
            <a:r>
              <a:rPr lang="en-US" altLang="ko-KR" dirty="0" smtClean="0"/>
              <a:t>175 </a:t>
            </a:r>
            <a:r>
              <a:rPr lang="en-US" altLang="ko-KR" dirty="0"/>
              <a:t>x </a:t>
            </a:r>
            <a:r>
              <a:rPr lang="en-US" altLang="ko-KR" dirty="0" smtClean="0"/>
              <a:t>180mm 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2.8</a:t>
            </a:r>
            <a:r>
              <a:rPr lang="ko-KR" altLang="en-US" dirty="0" smtClean="0"/>
              <a:t>㎏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Fashion MDF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PFM-30T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1496616"/>
            <a:ext cx="1296144" cy="1071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70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107</cp:revision>
  <cp:lastPrinted>2022-10-26T06:22:19Z</cp:lastPrinted>
  <dcterms:created xsi:type="dcterms:W3CDTF">2022-10-26T04:41:33Z</dcterms:created>
  <dcterms:modified xsi:type="dcterms:W3CDTF">2023-05-30T09:33:15Z</dcterms:modified>
</cp:coreProperties>
</file>