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6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 err="1"/>
              <a:t>임피던스</a:t>
            </a:r>
            <a:r>
              <a:rPr lang="ko-KR" altLang="en-US" dirty="0"/>
              <a:t> 탭 조절을 통해 </a:t>
            </a:r>
            <a:r>
              <a:rPr lang="ko-KR" altLang="en-US" dirty="0" err="1"/>
              <a:t>임피던스</a:t>
            </a:r>
            <a:r>
              <a:rPr lang="ko-KR" altLang="en-US" dirty="0"/>
              <a:t> 선택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4/5/6 </a:t>
            </a:r>
            <a:r>
              <a:rPr lang="ko-KR" altLang="en-US" dirty="0"/>
              <a:t>인치 스피커 </a:t>
            </a:r>
            <a:r>
              <a:rPr lang="ko-KR" altLang="en-US" dirty="0" err="1"/>
              <a:t>유닛</a:t>
            </a:r>
            <a:r>
              <a:rPr lang="ko-KR" altLang="en-US" dirty="0"/>
              <a:t> </a:t>
            </a:r>
            <a:r>
              <a:rPr lang="ko-KR" altLang="en-US" dirty="0" smtClean="0"/>
              <a:t>내장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재질</a:t>
            </a:r>
            <a:r>
              <a:rPr lang="en-US" altLang="ko-KR" dirty="0"/>
              <a:t>: MDF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정격 출력 </a:t>
            </a:r>
            <a:r>
              <a:rPr lang="en-US" altLang="ko-KR" dirty="0"/>
              <a:t>: </a:t>
            </a:r>
            <a:r>
              <a:rPr lang="en-US" altLang="ko-KR" dirty="0" smtClean="0"/>
              <a:t>5 / 10 / 20 / 40W </a:t>
            </a:r>
            <a:r>
              <a:rPr lang="en-US" altLang="ko-KR" dirty="0" smtClean="0"/>
              <a:t>(</a:t>
            </a:r>
            <a:r>
              <a:rPr lang="en-US" altLang="ko-KR" dirty="0"/>
              <a:t>8</a:t>
            </a:r>
            <a:r>
              <a:rPr lang="el-GR" altLang="ko-KR" dirty="0"/>
              <a:t>Ω)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특성 </a:t>
            </a:r>
            <a:r>
              <a:rPr lang="en-US" altLang="ko-KR" dirty="0"/>
              <a:t>: </a:t>
            </a:r>
            <a:r>
              <a:rPr lang="en-US" altLang="ko-KR" dirty="0" smtClean="0"/>
              <a:t>100</a:t>
            </a:r>
            <a:r>
              <a:rPr lang="ko-KR" altLang="en-US" dirty="0" smtClean="0"/>
              <a:t>㎐ </a:t>
            </a:r>
            <a:r>
              <a:rPr lang="en-US" altLang="ko-KR" dirty="0"/>
              <a:t>~ </a:t>
            </a:r>
            <a:r>
              <a:rPr lang="en-US" altLang="ko-KR" dirty="0" smtClean="0"/>
              <a:t>20</a:t>
            </a:r>
            <a:r>
              <a:rPr lang="ko-KR" altLang="en-US" dirty="0" smtClean="0"/>
              <a:t>㎑</a:t>
            </a:r>
            <a:endParaRPr lang="en-US" altLang="ko-KR" dirty="0"/>
          </a:p>
          <a:p>
            <a:pPr fontAlgn="base"/>
            <a:r>
              <a:rPr lang="ko-KR" altLang="en-US" dirty="0" smtClean="0"/>
              <a:t>사용 전압 </a:t>
            </a:r>
            <a:r>
              <a:rPr lang="en-US" altLang="ko-KR" dirty="0" smtClean="0"/>
              <a:t>: 100V</a:t>
            </a:r>
          </a:p>
          <a:p>
            <a:pPr fontAlgn="base"/>
            <a:r>
              <a:rPr lang="ko-KR" altLang="en-US" dirty="0"/>
              <a:t>감도 </a:t>
            </a:r>
            <a:r>
              <a:rPr lang="en-US" altLang="ko-KR" dirty="0"/>
              <a:t>(1W/1m</a:t>
            </a:r>
            <a:r>
              <a:rPr lang="en-US" altLang="ko-KR" dirty="0" smtClean="0"/>
              <a:t>) : 88dB</a:t>
            </a:r>
            <a:endParaRPr lang="en-US" altLang="ko-KR" dirty="0"/>
          </a:p>
          <a:p>
            <a:pPr fontAlgn="base"/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D) : 320 x 210 x 225mm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</a:t>
            </a:r>
            <a:r>
              <a:rPr lang="en-US" altLang="ko-KR" dirty="0" smtClean="0"/>
              <a:t>4.2</a:t>
            </a:r>
            <a:r>
              <a:rPr lang="ko-KR" altLang="en-US" dirty="0" smtClean="0"/>
              <a:t>㎏</a:t>
            </a:r>
            <a:endParaRPr lang="ko-KR" altLang="en-US" dirty="0"/>
          </a:p>
          <a:p>
            <a:pPr fontAlgn="base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Fashion MDF Speaker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PFM-40T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752" y="1568624"/>
            <a:ext cx="115471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70</Words>
  <Application>Microsoft Office PowerPoint</Application>
  <PresentationFormat>A4 용지(210x297mm)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108</cp:revision>
  <cp:lastPrinted>2022-10-26T06:22:19Z</cp:lastPrinted>
  <dcterms:created xsi:type="dcterms:W3CDTF">2022-10-26T04:41:33Z</dcterms:created>
  <dcterms:modified xsi:type="dcterms:W3CDTF">2023-05-30T09:33:29Z</dcterms:modified>
</cp:coreProperties>
</file>