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16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30/45W </a:t>
            </a:r>
            <a:r>
              <a:rPr lang="ko-KR" altLang="en-US" dirty="0"/>
              <a:t>혼 타입 스피커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</a:t>
            </a:r>
            <a:r>
              <a:rPr lang="en-US" altLang="ko-KR" dirty="0" smtClean="0"/>
              <a:t>30 / 45W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400Hz-7.5kHz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</a:t>
            </a:r>
            <a:r>
              <a:rPr lang="en-US" altLang="ko-KR" dirty="0" smtClean="0"/>
              <a:t>70 / 100V </a:t>
            </a:r>
            <a:r>
              <a:rPr lang="el-GR" altLang="ko-KR" dirty="0" smtClean="0"/>
              <a:t>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(1W/1m</a:t>
            </a:r>
            <a:r>
              <a:rPr lang="en-US" altLang="ko-KR" dirty="0" smtClean="0"/>
              <a:t>) </a:t>
            </a:r>
            <a:r>
              <a:rPr lang="en-US" altLang="ko-KR" dirty="0"/>
              <a:t>: 109dB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 </a:t>
            </a:r>
            <a:r>
              <a:rPr lang="el-GR" altLang="ko-KR" dirty="0" smtClean="0"/>
              <a:t>(</a:t>
            </a:r>
            <a:r>
              <a:rPr lang="el-GR" altLang="ko-KR" dirty="0"/>
              <a:t>Φ </a:t>
            </a:r>
            <a:r>
              <a:rPr lang="en-US" altLang="ko-KR" dirty="0"/>
              <a:t>x D) </a:t>
            </a:r>
            <a:r>
              <a:rPr lang="en-US" altLang="ko-KR" dirty="0" smtClean="0"/>
              <a:t> </a:t>
            </a:r>
            <a:r>
              <a:rPr lang="en-US" altLang="ko-KR" dirty="0"/>
              <a:t>: 235 x 300mm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</a:t>
            </a:r>
            <a:r>
              <a:rPr lang="en-US" altLang="ko-KR" dirty="0" smtClean="0"/>
              <a:t>kg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Horn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PHS-45T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424608"/>
            <a:ext cx="11525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42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114</cp:revision>
  <cp:lastPrinted>2022-10-26T06:22:19Z</cp:lastPrinted>
  <dcterms:created xsi:type="dcterms:W3CDTF">2022-10-26T04:41:33Z</dcterms:created>
  <dcterms:modified xsi:type="dcterms:W3CDTF">2023-05-30T09:18:01Z</dcterms:modified>
</cp:coreProperties>
</file>