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 smtClean="0"/>
              <a:t>최대 </a:t>
            </a:r>
            <a:r>
              <a:rPr lang="en-US" altLang="ko-KR" dirty="0"/>
              <a:t>10</a:t>
            </a:r>
            <a:r>
              <a:rPr lang="ko-KR" altLang="en-US" dirty="0"/>
              <a:t>채널의 앰프 출력 </a:t>
            </a:r>
            <a:r>
              <a:rPr lang="ko-KR" altLang="en-US" dirty="0" smtClean="0"/>
              <a:t>모니터링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파워 </a:t>
            </a:r>
            <a:r>
              <a:rPr lang="ko-KR" altLang="en-US" dirty="0"/>
              <a:t>앰프의 동작 상태를 모니터 스피커와 </a:t>
            </a:r>
            <a:r>
              <a:rPr lang="en-US" altLang="ko-KR" dirty="0"/>
              <a:t>LED </a:t>
            </a:r>
            <a:r>
              <a:rPr lang="ko-KR" altLang="en-US" dirty="0"/>
              <a:t>레벨 미터로 확인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10</a:t>
            </a:r>
            <a:r>
              <a:rPr lang="ko-KR" altLang="en-US" dirty="0"/>
              <a:t>개 채널의 음량을 동시에 표시 </a:t>
            </a:r>
            <a:r>
              <a:rPr lang="ko-KR" altLang="en-US" dirty="0" smtClean="0"/>
              <a:t>가능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모니터 </a:t>
            </a:r>
            <a:r>
              <a:rPr lang="ko-KR" altLang="en-US" dirty="0"/>
              <a:t>스피커 출력 </a:t>
            </a:r>
            <a:r>
              <a:rPr lang="en-US" altLang="ko-KR" dirty="0"/>
              <a:t>: 2W</a:t>
            </a:r>
          </a:p>
          <a:p>
            <a:pPr fontAlgn="base"/>
            <a:r>
              <a:rPr lang="en-US" altLang="ko-KR" dirty="0" smtClean="0"/>
              <a:t>LED </a:t>
            </a:r>
            <a:r>
              <a:rPr lang="ko-KR" altLang="en-US" dirty="0"/>
              <a:t>모니터 출력 </a:t>
            </a:r>
            <a:r>
              <a:rPr lang="en-US" altLang="ko-KR" dirty="0"/>
              <a:t>: 10</a:t>
            </a:r>
            <a:r>
              <a:rPr lang="ko-KR" altLang="en-US" dirty="0"/>
              <a:t>개 동시</a:t>
            </a:r>
          </a:p>
          <a:p>
            <a:pPr fontAlgn="base"/>
            <a:r>
              <a:rPr lang="ko-KR" altLang="en-US" dirty="0" smtClean="0"/>
              <a:t>모니터 </a:t>
            </a:r>
            <a:r>
              <a:rPr lang="ko-KR" altLang="en-US" dirty="0"/>
              <a:t>입력 </a:t>
            </a:r>
            <a:r>
              <a:rPr lang="en-US" altLang="ko-KR" dirty="0"/>
              <a:t>: 10</a:t>
            </a:r>
            <a:r>
              <a:rPr lang="ko-KR" altLang="en-US" dirty="0"/>
              <a:t>회로</a:t>
            </a:r>
            <a:r>
              <a:rPr lang="en-US" altLang="ko-KR" dirty="0"/>
              <a:t>, 100V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DC24V / 1A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88 x 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4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Monitor Panel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PM4210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1496616"/>
            <a:ext cx="2592288" cy="807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70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25</cp:revision>
  <cp:lastPrinted>2022-10-26T06:22:19Z</cp:lastPrinted>
  <dcterms:created xsi:type="dcterms:W3CDTF">2022-10-26T04:41:33Z</dcterms:created>
  <dcterms:modified xsi:type="dcterms:W3CDTF">2023-05-22T09:08:07Z</dcterms:modified>
</cp:coreProperties>
</file>