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9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/>
              <a:t>1</a:t>
            </a:r>
            <a:r>
              <a:rPr lang="ko-KR" altLang="en-US" dirty="0"/>
              <a:t>개 지역 전체 방송 </a:t>
            </a:r>
            <a:r>
              <a:rPr lang="ko-KR" altLang="en-US" dirty="0" smtClean="0"/>
              <a:t>송출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4Ω</a:t>
            </a:r>
            <a:r>
              <a:rPr lang="en-US" altLang="ko-KR" dirty="0"/>
              <a:t>, 8Ω, 100V </a:t>
            </a:r>
            <a:r>
              <a:rPr lang="ko-KR" altLang="en-US" dirty="0"/>
              <a:t>출력 선택 스위치로 스피커 </a:t>
            </a:r>
            <a:r>
              <a:rPr lang="ko-KR" altLang="en-US" dirty="0" err="1" smtClean="0"/>
              <a:t>매칭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방송 </a:t>
            </a:r>
            <a:r>
              <a:rPr lang="ko-KR" altLang="en-US" dirty="0"/>
              <a:t>안내용 </a:t>
            </a:r>
            <a:r>
              <a:rPr lang="en-US" altLang="ko-KR" dirty="0"/>
              <a:t>CHIME(</a:t>
            </a:r>
            <a:r>
              <a:rPr lang="ko-KR" altLang="en-US" dirty="0" err="1"/>
              <a:t>도미솔도</a:t>
            </a:r>
            <a:r>
              <a:rPr lang="en-US" altLang="ko-KR" dirty="0"/>
              <a:t>), </a:t>
            </a:r>
            <a:r>
              <a:rPr lang="ko-KR" altLang="en-US" dirty="0"/>
              <a:t>비상시 </a:t>
            </a:r>
            <a:r>
              <a:rPr lang="en-US" altLang="ko-KR" dirty="0"/>
              <a:t>SIREN </a:t>
            </a:r>
            <a:r>
              <a:rPr lang="ko-KR" altLang="en-US" dirty="0" smtClean="0"/>
              <a:t>방송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접점 </a:t>
            </a:r>
            <a:r>
              <a:rPr lang="ko-KR" altLang="en-US" dirty="0"/>
              <a:t>및 오디오 신호 수신 가능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/>
              <a:t>정격 </a:t>
            </a:r>
            <a:r>
              <a:rPr lang="ko-KR" altLang="en-US" dirty="0"/>
              <a:t>출력 </a:t>
            </a:r>
            <a:r>
              <a:rPr lang="en-US" altLang="ko-KR" dirty="0"/>
              <a:t>: 120W</a:t>
            </a:r>
          </a:p>
          <a:p>
            <a:pPr fontAlgn="base"/>
            <a:r>
              <a:rPr lang="ko-KR" altLang="en-US" dirty="0"/>
              <a:t>입력 채널 </a:t>
            </a:r>
            <a:r>
              <a:rPr lang="en-US" altLang="ko-KR" dirty="0"/>
              <a:t>: MIC XLR(5), MIC LINE(1), AUX RCA(2) </a:t>
            </a:r>
          </a:p>
          <a:p>
            <a:pPr fontAlgn="base"/>
            <a:r>
              <a:rPr lang="ko-KR" altLang="en-US" dirty="0"/>
              <a:t>입력 단자 </a:t>
            </a:r>
            <a:r>
              <a:rPr lang="en-US" altLang="ko-KR" dirty="0"/>
              <a:t>: XLR</a:t>
            </a:r>
          </a:p>
          <a:p>
            <a:pPr fontAlgn="base"/>
            <a:r>
              <a:rPr lang="ko-KR" altLang="en-US" dirty="0"/>
              <a:t>주파수 응답 </a:t>
            </a:r>
            <a:r>
              <a:rPr lang="en-US" altLang="ko-KR" dirty="0"/>
              <a:t>: 100~10,000Hz</a:t>
            </a:r>
          </a:p>
          <a:p>
            <a:pPr fontAlgn="base"/>
            <a:r>
              <a:rPr lang="ko-KR" altLang="en-US" dirty="0" err="1"/>
              <a:t>신호대잡음비</a:t>
            </a:r>
            <a:r>
              <a:rPr lang="ko-KR" altLang="en-US" dirty="0"/>
              <a:t> </a:t>
            </a:r>
            <a:r>
              <a:rPr lang="en-US" altLang="ko-KR" dirty="0"/>
              <a:t>: 62dB</a:t>
            </a:r>
          </a:p>
          <a:p>
            <a:pPr fontAlgn="base"/>
            <a:r>
              <a:rPr lang="ko-KR" altLang="en-US" dirty="0" err="1"/>
              <a:t>전고조파의율</a:t>
            </a:r>
            <a:r>
              <a:rPr lang="ko-KR" altLang="en-US" dirty="0"/>
              <a:t> </a:t>
            </a:r>
            <a:r>
              <a:rPr lang="en-US" altLang="ko-KR" dirty="0"/>
              <a:t>: 0.5%</a:t>
            </a:r>
          </a:p>
          <a:p>
            <a:pPr fontAlgn="base"/>
            <a:r>
              <a:rPr lang="ko-KR" altLang="en-US" dirty="0"/>
              <a:t>입력 감도 </a:t>
            </a:r>
            <a:r>
              <a:rPr lang="en-US" altLang="ko-KR" dirty="0"/>
              <a:t>: -60dB</a:t>
            </a:r>
          </a:p>
          <a:p>
            <a:pPr fontAlgn="base"/>
            <a:r>
              <a:rPr lang="ko-KR" altLang="en-US" dirty="0"/>
              <a:t>입력 </a:t>
            </a:r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10k</a:t>
            </a:r>
            <a:r>
              <a:rPr lang="el-GR" altLang="ko-KR" dirty="0"/>
              <a:t>Ω</a:t>
            </a:r>
            <a:endParaRPr lang="en-US" altLang="ko-KR" dirty="0"/>
          </a:p>
          <a:p>
            <a:pPr fontAlgn="base"/>
            <a:r>
              <a:rPr lang="ko-KR" altLang="en-US" dirty="0"/>
              <a:t>출력 </a:t>
            </a:r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4, 8</a:t>
            </a:r>
            <a:r>
              <a:rPr lang="el-GR" altLang="ko-KR" dirty="0"/>
              <a:t>Ω</a:t>
            </a:r>
            <a:endParaRPr lang="en-US" altLang="ko-KR" dirty="0"/>
          </a:p>
          <a:p>
            <a:pPr fontAlgn="base"/>
            <a:r>
              <a:rPr lang="ko-KR" altLang="en-US" dirty="0"/>
              <a:t>소비 전력 </a:t>
            </a:r>
            <a:r>
              <a:rPr lang="en-US" altLang="ko-KR" dirty="0"/>
              <a:t>: </a:t>
            </a:r>
            <a:r>
              <a:rPr lang="en-US" altLang="ko-KR" dirty="0" smtClean="0"/>
              <a:t>35W</a:t>
            </a:r>
            <a:endParaRPr lang="en-US" altLang="ko-KR" dirty="0"/>
          </a:p>
          <a:p>
            <a:pPr fontAlgn="base"/>
            <a:r>
              <a:rPr lang="ko-KR" altLang="en-US" dirty="0"/>
              <a:t>사용 전원 </a:t>
            </a:r>
            <a:r>
              <a:rPr lang="en-US" altLang="ko-KR" dirty="0"/>
              <a:t>: AC220V / 60Hz</a:t>
            </a:r>
          </a:p>
          <a:p>
            <a:pPr fontAlgn="base"/>
            <a:r>
              <a:rPr lang="ko-KR" altLang="en-US" dirty="0"/>
              <a:t>외형 규격</a:t>
            </a:r>
            <a:r>
              <a:rPr lang="en-US" altLang="ko-KR" dirty="0"/>
              <a:t>(W x H x D) : 432 x 88 x 350mm</a:t>
            </a:r>
          </a:p>
          <a:p>
            <a:pPr fontAlgn="base"/>
            <a:r>
              <a:rPr lang="ko-KR" altLang="en-US" dirty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5.3kg</a:t>
            </a:r>
            <a:endParaRPr lang="ko-KR" altLang="en-US" dirty="0"/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PA Mixing Amplifier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PMA4212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1640632"/>
            <a:ext cx="2602575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111</Words>
  <Application>Microsoft Office PowerPoint</Application>
  <PresentationFormat>A4 용지(210x297mm)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71</cp:revision>
  <cp:lastPrinted>2022-10-26T06:22:19Z</cp:lastPrinted>
  <dcterms:created xsi:type="dcterms:W3CDTF">2022-10-26T04:41:33Z</dcterms:created>
  <dcterms:modified xsi:type="dcterms:W3CDTF">2023-05-24T09:16:49Z</dcterms:modified>
</cp:coreProperties>
</file>