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fontAlgn="base"/>
            <a:r>
              <a:rPr lang="en-US" altLang="ko-KR" dirty="0"/>
              <a:t>6</a:t>
            </a:r>
            <a:r>
              <a:rPr lang="ko-KR" altLang="en-US" dirty="0"/>
              <a:t>개 지역 선택 방송 송출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비상시 </a:t>
            </a:r>
            <a:r>
              <a:rPr lang="ko-KR" altLang="en-US" dirty="0"/>
              <a:t>화재 방송 출력 가능한 접점 기능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플레이어 모듈 장착 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TCM-4)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리모트</a:t>
            </a:r>
            <a:r>
              <a:rPr lang="ko-KR" altLang="en-US" dirty="0" smtClean="0"/>
              <a:t> </a:t>
            </a:r>
            <a:r>
              <a:rPr lang="ko-KR" altLang="en-US" dirty="0"/>
              <a:t>앰프 사용가능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PRM5006)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 smtClean="0"/>
              <a:t>: 120W</a:t>
            </a:r>
          </a:p>
          <a:p>
            <a:pPr fontAlgn="base"/>
            <a:r>
              <a:rPr lang="ko-KR" altLang="en-US" dirty="0" smtClean="0"/>
              <a:t>입력 채널 </a:t>
            </a:r>
            <a:r>
              <a:rPr lang="en-US" altLang="ko-KR" dirty="0" smtClean="0"/>
              <a:t>: </a:t>
            </a:r>
            <a:r>
              <a:rPr lang="en-US" altLang="ko-KR" dirty="0"/>
              <a:t>MIC XLR(5), MIC LINE(1), AUX RCA(2)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입력 단자 </a:t>
            </a:r>
            <a:r>
              <a:rPr lang="en-US" altLang="ko-KR" dirty="0" smtClean="0"/>
              <a:t>: XLR</a:t>
            </a:r>
          </a:p>
          <a:p>
            <a:pPr fontAlgn="base"/>
            <a:r>
              <a:rPr lang="ko-KR" altLang="en-US" dirty="0" smtClean="0"/>
              <a:t>주파수 응답 </a:t>
            </a:r>
            <a:r>
              <a:rPr lang="en-US" altLang="ko-KR" dirty="0" smtClean="0"/>
              <a:t>: 100~10,000Hz</a:t>
            </a:r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62dB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0.5%</a:t>
            </a:r>
          </a:p>
          <a:p>
            <a:pPr fontAlgn="base"/>
            <a:r>
              <a:rPr lang="ko-KR" altLang="en-US" dirty="0" smtClean="0"/>
              <a:t>입력 감도 </a:t>
            </a:r>
            <a:r>
              <a:rPr lang="en-US" altLang="ko-KR" dirty="0" smtClean="0"/>
              <a:t>: -60dB</a:t>
            </a:r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10</a:t>
            </a:r>
            <a:r>
              <a:rPr lang="en-US" altLang="ko-KR" dirty="0" smtClean="0"/>
              <a:t>k</a:t>
            </a:r>
            <a:r>
              <a:rPr lang="el-GR" altLang="ko-KR" dirty="0"/>
              <a:t>Ω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4, 8</a:t>
            </a:r>
            <a:r>
              <a:rPr lang="el-GR" altLang="ko-KR" dirty="0"/>
              <a:t>Ω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 smtClean="0"/>
              <a:t>: 36W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 smtClean="0"/>
              <a:t>: AC220V </a:t>
            </a:r>
            <a:r>
              <a:rPr lang="en-US" altLang="ko-KR" dirty="0"/>
              <a:t>/ 60Hz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432 x 88 x </a:t>
            </a:r>
            <a:r>
              <a:rPr lang="en-US" altLang="ko-KR" dirty="0" smtClean="0"/>
              <a:t>350mm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5.4kg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PA Mixing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PMA5212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568624"/>
            <a:ext cx="2736304" cy="79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131</Words>
  <Application>Microsoft Office PowerPoint</Application>
  <PresentationFormat>A4 용지(210x297mm)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70</cp:revision>
  <cp:lastPrinted>2022-10-26T06:22:19Z</cp:lastPrinted>
  <dcterms:created xsi:type="dcterms:W3CDTF">2022-10-26T04:41:33Z</dcterms:created>
  <dcterms:modified xsi:type="dcterms:W3CDTF">2023-05-24T06:10:43Z</dcterms:modified>
</cp:coreProperties>
</file>