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3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</a:t>
            </a:r>
            <a:r>
              <a:rPr lang="en-US" altLang="ko-KR" dirty="0"/>
              <a:t>: MDF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20W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65Hz-20kHz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 smtClean="0"/>
              <a:t>500Ω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1㏀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2㏀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8Ω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: 84dB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 : 160 x 220 x 141mm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Wall Mount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PMW-20T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568624"/>
            <a:ext cx="1008112" cy="116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62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110</cp:revision>
  <cp:lastPrinted>2022-10-26T06:22:19Z</cp:lastPrinted>
  <dcterms:created xsi:type="dcterms:W3CDTF">2022-10-26T04:41:33Z</dcterms:created>
  <dcterms:modified xsi:type="dcterms:W3CDTF">2023-05-30T09:35:23Z</dcterms:modified>
</cp:coreProperties>
</file>