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-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 err="1"/>
              <a:t>임피던스</a:t>
            </a:r>
            <a:r>
              <a:rPr lang="ko-KR" altLang="en-US" dirty="0"/>
              <a:t> 탭 조절을 통해 </a:t>
            </a:r>
            <a:r>
              <a:rPr lang="ko-KR" altLang="en-US" dirty="0" err="1"/>
              <a:t>임피던스</a:t>
            </a:r>
            <a:r>
              <a:rPr lang="ko-KR" altLang="en-US" dirty="0"/>
              <a:t> 선택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4/5/6 </a:t>
            </a:r>
            <a:r>
              <a:rPr lang="ko-KR" altLang="en-US" dirty="0"/>
              <a:t>인치 스피커 </a:t>
            </a:r>
            <a:r>
              <a:rPr lang="ko-KR" altLang="en-US" dirty="0" err="1"/>
              <a:t>유닛</a:t>
            </a:r>
            <a:r>
              <a:rPr lang="ko-KR" altLang="en-US" dirty="0"/>
              <a:t> </a:t>
            </a:r>
            <a:r>
              <a:rPr lang="ko-KR" altLang="en-US" dirty="0" smtClean="0"/>
              <a:t>내장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재질</a:t>
            </a:r>
            <a:r>
              <a:rPr lang="en-US" altLang="ko-KR" dirty="0"/>
              <a:t>: MDF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정격 출력 </a:t>
            </a:r>
            <a:r>
              <a:rPr lang="en-US" altLang="ko-KR" dirty="0"/>
              <a:t>: 20W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65Hz-20kHz 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el-GR" altLang="ko-KR" dirty="0"/>
              <a:t>8Ω</a:t>
            </a:r>
            <a:endParaRPr lang="en-US" altLang="ko-KR" dirty="0" smtClean="0"/>
          </a:p>
          <a:p>
            <a:pPr fontAlgn="base"/>
            <a:r>
              <a:rPr lang="ko-KR" altLang="en-US" smtClean="0"/>
              <a:t>감도 </a:t>
            </a:r>
            <a:r>
              <a:rPr lang="en-US" altLang="ko-KR" dirty="0"/>
              <a:t>(1W/1m</a:t>
            </a:r>
            <a:r>
              <a:rPr lang="en-US" altLang="ko-KR" dirty="0" smtClean="0"/>
              <a:t>) : 84dB</a:t>
            </a:r>
            <a:endParaRPr lang="en-US" altLang="ko-KR" dirty="0"/>
          </a:p>
          <a:p>
            <a:pPr fontAlgn="base"/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D) : 160 x 220 x 141mm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1.8kg</a:t>
            </a:r>
            <a:endParaRPr lang="ko-KR" altLang="en-US" dirty="0"/>
          </a:p>
          <a:p>
            <a:pPr fontAlgn="base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Wall Mount Speaker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PMW-20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1352600"/>
            <a:ext cx="792088" cy="123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54</Words>
  <Application>Microsoft Office PowerPoint</Application>
  <PresentationFormat>A4 용지(210x297mm)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108</cp:revision>
  <cp:lastPrinted>2022-10-26T06:22:19Z</cp:lastPrinted>
  <dcterms:created xsi:type="dcterms:W3CDTF">2022-10-26T04:41:33Z</dcterms:created>
  <dcterms:modified xsi:type="dcterms:W3CDTF">2023-05-30T08:57:34Z</dcterms:modified>
</cp:coreProperties>
</file>