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40W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250Ω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500Ω</a:t>
            </a:r>
            <a:r>
              <a:rPr lang="en-US" altLang="ko-KR" dirty="0" smtClean="0"/>
              <a:t> </a:t>
            </a:r>
            <a:r>
              <a:rPr lang="el-GR" altLang="ko-KR" dirty="0" smtClean="0"/>
              <a:t>/</a:t>
            </a:r>
            <a:r>
              <a:rPr lang="en-US" altLang="ko-KR" dirty="0" smtClean="0"/>
              <a:t> </a:t>
            </a:r>
            <a:r>
              <a:rPr lang="el-GR" altLang="ko-KR" dirty="0" smtClean="0"/>
              <a:t>1㏀</a:t>
            </a:r>
            <a:r>
              <a:rPr lang="en-US" altLang="ko-KR" dirty="0" smtClean="0"/>
              <a:t> </a:t>
            </a:r>
            <a:r>
              <a:rPr lang="en-US" altLang="ko-KR" dirty="0" smtClean="0"/>
              <a:t>/ </a:t>
            </a:r>
            <a:r>
              <a:rPr lang="el-GR" altLang="ko-KR" dirty="0" smtClean="0"/>
              <a:t>8Ω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88dB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185 x 245 x 165mm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2.9kg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PMW-40T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496616"/>
            <a:ext cx="14745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61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112</cp:revision>
  <cp:lastPrinted>2022-10-26T06:22:19Z</cp:lastPrinted>
  <dcterms:created xsi:type="dcterms:W3CDTF">2022-10-26T04:41:33Z</dcterms:created>
  <dcterms:modified xsi:type="dcterms:W3CDTF">2023-05-30T09:35:06Z</dcterms:modified>
</cp:coreProperties>
</file>