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235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66366468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29806213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90362799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5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7" name="텍스트 개체 틀 39"/>
          <p:cNvSpPr>
            <a:spLocks noGrp="1"/>
          </p:cNvSpPr>
          <p:nvPr>
            <p:ph type="body" sz="quarter" idx="23"/>
          </p:nvPr>
        </p:nvSpPr>
        <p:spPr>
          <a:xfrm>
            <a:off x="4221088" y="1496616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831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V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2287260"/>
              </p:ext>
            </p:extLst>
          </p:nvPr>
        </p:nvGraphicFramePr>
        <p:xfrm>
          <a:off x="3429000" y="1496616"/>
          <a:ext cx="3095984" cy="9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92088"/>
                <a:gridCol w="2303896"/>
              </a:tblGrid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제조사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KEVIC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모델명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품   명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endParaRPr kumimoji="0" lang="en-US" altLang="ko-KR" sz="1200" b="1" dirty="0" smtClean="0">
                        <a:solidFill>
                          <a:schemeClr val="tx1"/>
                        </a:solidFill>
                        <a:latin typeface="+mj-lt"/>
                        <a:ea typeface="맑은 고딕" pitchFamily="50" charset="-127"/>
                      </a:endParaRPr>
                    </a:p>
                  </a:txBody>
                  <a:tcPr marT="49530" marB="49530" anchor="b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 userDrawn="1"/>
        </p:nvSpPr>
        <p:spPr>
          <a:xfrm>
            <a:off x="260648" y="253288"/>
            <a:ext cx="20521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200" dirty="0" smtClean="0">
                <a:solidFill>
                  <a:schemeClr val="accent1">
                    <a:lumMod val="7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SPECIFICATION</a:t>
            </a:r>
            <a:endParaRPr lang="ko-KR" altLang="en-US" sz="2200" dirty="0">
              <a:solidFill>
                <a:schemeClr val="accent1">
                  <a:lumMod val="7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" name="직선 연결선 15"/>
          <p:cNvCxnSpPr/>
          <p:nvPr userDrawn="1"/>
        </p:nvCxnSpPr>
        <p:spPr>
          <a:xfrm flipV="1">
            <a:off x="332656" y="9716413"/>
            <a:ext cx="4957442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 userDrawn="1"/>
        </p:nvCxnSpPr>
        <p:spPr>
          <a:xfrm flipV="1">
            <a:off x="2312813" y="366260"/>
            <a:ext cx="4212531" cy="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31908674"/>
              </p:ext>
            </p:extLst>
          </p:nvPr>
        </p:nvGraphicFramePr>
        <p:xfrm>
          <a:off x="332656" y="3368824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제품특징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" name="텍스트 개체 틀 39"/>
          <p:cNvSpPr>
            <a:spLocks noGrp="1"/>
          </p:cNvSpPr>
          <p:nvPr>
            <p:ph type="body" sz="quarter" idx="18"/>
          </p:nvPr>
        </p:nvSpPr>
        <p:spPr>
          <a:xfrm>
            <a:off x="480778" y="3800872"/>
            <a:ext cx="5900550" cy="1512168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4" name="텍스트 개체 틀 39"/>
          <p:cNvSpPr>
            <a:spLocks noGrp="1"/>
          </p:cNvSpPr>
          <p:nvPr>
            <p:ph type="body" sz="quarter" idx="19"/>
          </p:nvPr>
        </p:nvSpPr>
        <p:spPr>
          <a:xfrm>
            <a:off x="480778" y="5889103"/>
            <a:ext cx="5900550" cy="3608391"/>
          </a:xfrm>
          <a:prstGeom prst="rect">
            <a:avLst/>
          </a:prstGeom>
        </p:spPr>
        <p:txBody>
          <a:bodyPr anchor="t"/>
          <a:lstStyle>
            <a:lvl1pPr marL="171450" indent="-171450" algn="l">
              <a:buSzPct val="100000"/>
              <a:buFont typeface="Wingdings" panose="05000000000000000000" pitchFamily="2" charset="2"/>
              <a:buChar char="§"/>
              <a:defRPr sz="1000" b="0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en-US" altLang="ko-KR" dirty="0" smtClean="0"/>
          </a:p>
        </p:txBody>
      </p:sp>
      <p:sp>
        <p:nvSpPr>
          <p:cNvPr id="67" name="텍스트 개체 틀 39"/>
          <p:cNvSpPr>
            <a:spLocks noGrp="1"/>
          </p:cNvSpPr>
          <p:nvPr>
            <p:ph type="body" sz="quarter" idx="21"/>
          </p:nvPr>
        </p:nvSpPr>
        <p:spPr>
          <a:xfrm>
            <a:off x="4221088" y="2144687"/>
            <a:ext cx="2299010" cy="32144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sp>
        <p:nvSpPr>
          <p:cNvPr id="19" name="텍스트 개체 틀 39"/>
          <p:cNvSpPr>
            <a:spLocks noGrp="1"/>
          </p:cNvSpPr>
          <p:nvPr>
            <p:ph type="body" sz="quarter" idx="22"/>
          </p:nvPr>
        </p:nvSpPr>
        <p:spPr>
          <a:xfrm>
            <a:off x="4221088" y="1821655"/>
            <a:ext cx="2299010" cy="32303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+mn-lt"/>
              </a:defRPr>
            </a:lvl1pPr>
            <a:lvl2pPr>
              <a:defRPr sz="1300">
                <a:latin typeface="+mj-lt"/>
              </a:defRPr>
            </a:lvl2pPr>
            <a:lvl3pPr>
              <a:defRPr sz="1300">
                <a:latin typeface="+mj-lt"/>
              </a:defRPr>
            </a:lvl3pPr>
            <a:lvl4pPr>
              <a:defRPr sz="1300">
                <a:latin typeface="+mj-lt"/>
              </a:defRPr>
            </a:lvl4pPr>
            <a:lvl5pPr>
              <a:defRPr sz="1300">
                <a:latin typeface="+mj-lt"/>
              </a:defRPr>
            </a:lvl5pPr>
          </a:lstStyle>
          <a:p>
            <a:pPr lvl="0"/>
            <a:endParaRPr lang="ko-KR" altLang="en-US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48822317"/>
              </p:ext>
            </p:extLst>
          </p:nvPr>
        </p:nvGraphicFramePr>
        <p:xfrm>
          <a:off x="332656" y="5457056"/>
          <a:ext cx="6192688" cy="2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36104"/>
                <a:gridCol w="5256584"/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제품사양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9530" marB="4953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\\kevic-server\layout backup\2022\2.임단비\22-0495 - (07-19) 서울대학교 시흥캠퍼스본부 강의실 구축 방송설비(서울대학교 시흥캠퍼스본부)_ 사급\22-08-05 (수정1)\케빅로고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73" y="9255902"/>
            <a:ext cx="1122886" cy="4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26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2000" kern="1200">
          <a:solidFill>
            <a:schemeClr val="accent1">
              <a:lumMod val="75000"/>
            </a:schemeClr>
          </a:solidFill>
          <a:latin typeface="HY헤드라인M" panose="02030600000101010101" pitchFamily="18" charset="-127"/>
          <a:ea typeface="HY헤드라인M" panose="02030600000101010101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fontAlgn="base"/>
            <a:r>
              <a:rPr lang="ko-KR" altLang="en-US" dirty="0" err="1"/>
              <a:t>임피던스</a:t>
            </a:r>
            <a:r>
              <a:rPr lang="ko-KR" altLang="en-US" dirty="0"/>
              <a:t> 탭 조절을 통해 </a:t>
            </a:r>
            <a:r>
              <a:rPr lang="ko-KR" altLang="en-US" dirty="0" err="1"/>
              <a:t>임피던스</a:t>
            </a:r>
            <a:r>
              <a:rPr lang="ko-KR" altLang="en-US" dirty="0"/>
              <a:t> 선택 </a:t>
            </a:r>
            <a:r>
              <a:rPr lang="ko-KR" altLang="en-US" dirty="0" smtClean="0"/>
              <a:t>가능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4/5/6 </a:t>
            </a:r>
            <a:r>
              <a:rPr lang="ko-KR" altLang="en-US" dirty="0"/>
              <a:t>인치 스피커 </a:t>
            </a:r>
            <a:r>
              <a:rPr lang="ko-KR" altLang="en-US" dirty="0" err="1"/>
              <a:t>유닛</a:t>
            </a:r>
            <a:r>
              <a:rPr lang="ko-KR" altLang="en-US" dirty="0"/>
              <a:t> </a:t>
            </a:r>
            <a:r>
              <a:rPr lang="ko-KR" altLang="en-US" dirty="0" smtClean="0"/>
              <a:t>내장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재질</a:t>
            </a:r>
            <a:r>
              <a:rPr lang="en-US" altLang="ko-KR" dirty="0"/>
              <a:t>: MDF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9"/>
          </p:nvPr>
        </p:nvSpPr>
        <p:spPr>
          <a:xfrm>
            <a:off x="404664" y="5961112"/>
            <a:ext cx="5900550" cy="3744416"/>
          </a:xfrm>
        </p:spPr>
        <p:txBody>
          <a:bodyPr/>
          <a:lstStyle/>
          <a:p>
            <a:pPr fontAlgn="base"/>
            <a:r>
              <a:rPr lang="ko-KR" altLang="en-US" dirty="0"/>
              <a:t>정격 출력 </a:t>
            </a:r>
            <a:r>
              <a:rPr lang="en-US" altLang="ko-KR" dirty="0"/>
              <a:t>: 40W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주파수 </a:t>
            </a:r>
            <a:r>
              <a:rPr lang="ko-KR" altLang="en-US" dirty="0"/>
              <a:t>특성 </a:t>
            </a:r>
            <a:r>
              <a:rPr lang="en-US" altLang="ko-KR" dirty="0"/>
              <a:t>: 40Hz-20kHz </a:t>
            </a:r>
            <a:endParaRPr lang="en-US" altLang="ko-KR" dirty="0" smtClean="0"/>
          </a:p>
          <a:p>
            <a:pPr fontAlgn="base"/>
            <a:r>
              <a:rPr lang="ko-KR" altLang="en-US" dirty="0" err="1" smtClean="0"/>
              <a:t>임피던스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el-GR" altLang="ko-KR" dirty="0"/>
              <a:t>8Ω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감도 </a:t>
            </a:r>
            <a:r>
              <a:rPr lang="en-US" altLang="ko-KR" dirty="0"/>
              <a:t>(1W/1m</a:t>
            </a:r>
            <a:r>
              <a:rPr lang="en-US" altLang="ko-KR" dirty="0" smtClean="0"/>
              <a:t>) : 88dB</a:t>
            </a:r>
            <a:endParaRPr lang="en-US" altLang="ko-KR" dirty="0"/>
          </a:p>
          <a:p>
            <a:pPr fontAlgn="base"/>
            <a:r>
              <a:rPr lang="ko-KR" altLang="en-US" dirty="0" smtClean="0"/>
              <a:t>외형 </a:t>
            </a:r>
            <a:r>
              <a:rPr lang="ko-KR" altLang="en-US" dirty="0"/>
              <a:t>규격</a:t>
            </a:r>
            <a:r>
              <a:rPr lang="en-US" altLang="ko-KR" dirty="0"/>
              <a:t>(W x H x D) : 185 x 245 x 165mm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무게 </a:t>
            </a:r>
            <a:r>
              <a:rPr lang="en-US" altLang="ko-KR"/>
              <a:t>: </a:t>
            </a:r>
            <a:r>
              <a:rPr lang="en-US" altLang="ko-KR" smtClean="0"/>
              <a:t>2.5kg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ko-KR" dirty="0"/>
              <a:t>Wall Mount Speaker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ko-KR" dirty="0" smtClean="0"/>
              <a:t>PMW-40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60" y="1352600"/>
            <a:ext cx="103256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4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54</Words>
  <Application>Microsoft Office PowerPoint</Application>
  <PresentationFormat>A4 용지(210x297mm)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LEJ</dc:creator>
  <cp:lastModifiedBy>lgy</cp:lastModifiedBy>
  <cp:revision>109</cp:revision>
  <cp:lastPrinted>2022-10-26T06:22:19Z</cp:lastPrinted>
  <dcterms:created xsi:type="dcterms:W3CDTF">2022-10-26T04:41:33Z</dcterms:created>
  <dcterms:modified xsi:type="dcterms:W3CDTF">2023-05-30T09:00:43Z</dcterms:modified>
</cp:coreProperties>
</file>