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60W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166Ω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330Ω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660㏀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8Ω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92dB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215x 295 x 195mm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4.5kg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PMW-60T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496616"/>
            <a:ext cx="106446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60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113</cp:revision>
  <cp:lastPrinted>2022-10-26T06:22:19Z</cp:lastPrinted>
  <dcterms:created xsi:type="dcterms:W3CDTF">2022-10-26T04:41:33Z</dcterms:created>
  <dcterms:modified xsi:type="dcterms:W3CDTF">2023-05-30T09:34:50Z</dcterms:modified>
</cp:coreProperties>
</file>