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2352" y="9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66366468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29806213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표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90362799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5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7" name="텍스트 개체 틀 39"/>
          <p:cNvSpPr>
            <a:spLocks noGrp="1"/>
          </p:cNvSpPr>
          <p:nvPr>
            <p:ph type="body" sz="quarter" idx="23"/>
          </p:nvPr>
        </p:nvSpPr>
        <p:spPr>
          <a:xfrm>
            <a:off x="4221088" y="1496616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831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V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2287260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KEVIC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31908674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7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9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48822317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26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0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2000" kern="1200">
          <a:solidFill>
            <a:schemeClr val="accent1">
              <a:lumMod val="75000"/>
            </a:schemeClr>
          </a:solidFill>
          <a:latin typeface="HY헤드라인M" panose="02030600000101010101" pitchFamily="18" charset="-127"/>
          <a:ea typeface="HY헤드라인M" panose="02030600000101010101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fontAlgn="base"/>
            <a:r>
              <a:rPr lang="ko-KR" altLang="en-US" dirty="0" err="1"/>
              <a:t>임피던스</a:t>
            </a:r>
            <a:r>
              <a:rPr lang="ko-KR" altLang="en-US" dirty="0"/>
              <a:t> 탭 조절을 통해 </a:t>
            </a:r>
            <a:r>
              <a:rPr lang="ko-KR" altLang="en-US" dirty="0" err="1"/>
              <a:t>임피던스</a:t>
            </a:r>
            <a:r>
              <a:rPr lang="ko-KR" altLang="en-US" dirty="0"/>
              <a:t> 선택 </a:t>
            </a:r>
            <a:r>
              <a:rPr lang="ko-KR" altLang="en-US" dirty="0" smtClean="0"/>
              <a:t>가능</a:t>
            </a:r>
            <a:endParaRPr lang="en-US" altLang="ko-KR" dirty="0" smtClean="0"/>
          </a:p>
          <a:p>
            <a:pPr fontAlgn="base"/>
            <a:r>
              <a:rPr lang="en-US" altLang="ko-KR" dirty="0" smtClean="0"/>
              <a:t>4/5/6 </a:t>
            </a:r>
            <a:r>
              <a:rPr lang="ko-KR" altLang="en-US" dirty="0"/>
              <a:t>인치 스피커 </a:t>
            </a:r>
            <a:r>
              <a:rPr lang="ko-KR" altLang="en-US" dirty="0" err="1"/>
              <a:t>유닛</a:t>
            </a:r>
            <a:r>
              <a:rPr lang="ko-KR" altLang="en-US" dirty="0"/>
              <a:t> </a:t>
            </a:r>
            <a:r>
              <a:rPr lang="ko-KR" altLang="en-US" dirty="0" smtClean="0"/>
              <a:t>내장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재질</a:t>
            </a:r>
            <a:r>
              <a:rPr lang="en-US" altLang="ko-KR" dirty="0"/>
              <a:t>: MDF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9"/>
          </p:nvPr>
        </p:nvSpPr>
        <p:spPr>
          <a:xfrm>
            <a:off x="404664" y="5961112"/>
            <a:ext cx="5900550" cy="3744416"/>
          </a:xfrm>
        </p:spPr>
        <p:txBody>
          <a:bodyPr/>
          <a:lstStyle/>
          <a:p>
            <a:pPr fontAlgn="base"/>
            <a:r>
              <a:rPr lang="ko-KR" altLang="en-US" dirty="0"/>
              <a:t>정격 출력 </a:t>
            </a:r>
            <a:r>
              <a:rPr lang="en-US" altLang="ko-KR" dirty="0"/>
              <a:t>: </a:t>
            </a:r>
            <a:r>
              <a:rPr lang="en-US" altLang="ko-KR" dirty="0" smtClean="0"/>
              <a:t>60W</a:t>
            </a:r>
          </a:p>
          <a:p>
            <a:pPr fontAlgn="base"/>
            <a:r>
              <a:rPr lang="ko-KR" altLang="en-US" dirty="0" smtClean="0"/>
              <a:t>주파수 </a:t>
            </a:r>
            <a:r>
              <a:rPr lang="ko-KR" altLang="en-US" dirty="0"/>
              <a:t>특성 </a:t>
            </a:r>
            <a:r>
              <a:rPr lang="en-US" altLang="ko-KR" dirty="0"/>
              <a:t>: 40Hz-20kHz </a:t>
            </a:r>
            <a:endParaRPr lang="en-US" altLang="ko-KR" dirty="0" smtClean="0"/>
          </a:p>
          <a:p>
            <a:pPr fontAlgn="base"/>
            <a:r>
              <a:rPr lang="ko-KR" altLang="en-US" dirty="0" err="1" smtClean="0"/>
              <a:t>임피던스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el-GR" altLang="ko-KR" dirty="0" smtClean="0"/>
              <a:t>166Ω</a:t>
            </a:r>
            <a:r>
              <a:rPr lang="en-US" altLang="ko-KR" dirty="0" smtClean="0"/>
              <a:t> </a:t>
            </a:r>
            <a:r>
              <a:rPr lang="el-GR" altLang="ko-KR" dirty="0" smtClean="0"/>
              <a:t>/</a:t>
            </a:r>
            <a:r>
              <a:rPr lang="en-US" altLang="ko-KR" dirty="0" smtClean="0"/>
              <a:t> </a:t>
            </a:r>
            <a:r>
              <a:rPr lang="el-GR" altLang="ko-KR" dirty="0" smtClean="0"/>
              <a:t>330Ω</a:t>
            </a:r>
            <a:r>
              <a:rPr lang="en-US" altLang="ko-KR" dirty="0" smtClean="0"/>
              <a:t> </a:t>
            </a:r>
            <a:r>
              <a:rPr lang="el-GR" altLang="ko-KR" dirty="0" smtClean="0"/>
              <a:t>/</a:t>
            </a:r>
            <a:r>
              <a:rPr lang="en-US" altLang="ko-KR" dirty="0" smtClean="0"/>
              <a:t> </a:t>
            </a:r>
            <a:r>
              <a:rPr lang="el-GR" altLang="ko-KR" dirty="0" smtClean="0"/>
              <a:t>660㏀</a:t>
            </a:r>
            <a:r>
              <a:rPr lang="en-US" altLang="ko-KR" dirty="0" smtClean="0"/>
              <a:t> </a:t>
            </a:r>
            <a:r>
              <a:rPr lang="el-GR" altLang="ko-KR" dirty="0" smtClean="0"/>
              <a:t>/</a:t>
            </a:r>
            <a:r>
              <a:rPr lang="en-US" altLang="ko-KR" dirty="0" smtClean="0"/>
              <a:t> </a:t>
            </a:r>
            <a:r>
              <a:rPr lang="el-GR" altLang="ko-KR" dirty="0" smtClean="0"/>
              <a:t>8Ω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감도 </a:t>
            </a:r>
            <a:r>
              <a:rPr lang="en-US" altLang="ko-KR" dirty="0"/>
              <a:t>(1W/1m</a:t>
            </a:r>
            <a:r>
              <a:rPr lang="en-US" altLang="ko-KR" dirty="0" smtClean="0"/>
              <a:t>) : 92dB</a:t>
            </a:r>
            <a:endParaRPr lang="en-US" altLang="ko-KR" dirty="0"/>
          </a:p>
          <a:p>
            <a:pPr fontAlgn="base"/>
            <a:r>
              <a:rPr lang="ko-KR" altLang="en-US" dirty="0" smtClean="0"/>
              <a:t>외형 </a:t>
            </a:r>
            <a:r>
              <a:rPr lang="ko-KR" altLang="en-US" dirty="0"/>
              <a:t>규격</a:t>
            </a:r>
            <a:r>
              <a:rPr lang="en-US" altLang="ko-KR" dirty="0"/>
              <a:t>(W x H x D) : 215x 295 x 195mm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무게 </a:t>
            </a:r>
            <a:r>
              <a:rPr lang="en-US" altLang="ko-KR" dirty="0"/>
              <a:t>: </a:t>
            </a:r>
            <a:r>
              <a:rPr lang="en-US" altLang="ko-KR" dirty="0" smtClean="0"/>
              <a:t>4.5kg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ko-KR" dirty="0"/>
              <a:t>Wall Mount Speaker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ko-KR" dirty="0" smtClean="0"/>
              <a:t>PMW-60T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776" y="1496616"/>
            <a:ext cx="106446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4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60</Words>
  <Application>Microsoft Office PowerPoint</Application>
  <PresentationFormat>A4 용지(210x297mm)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LEJ</dc:creator>
  <cp:lastModifiedBy>lgy</cp:lastModifiedBy>
  <cp:revision>113</cp:revision>
  <cp:lastPrinted>2022-10-26T06:22:19Z</cp:lastPrinted>
  <dcterms:created xsi:type="dcterms:W3CDTF">2022-10-26T04:41:33Z</dcterms:created>
  <dcterms:modified xsi:type="dcterms:W3CDTF">2023-05-30T09:34:50Z</dcterms:modified>
</cp:coreProperties>
</file>