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9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Link </a:t>
            </a:r>
            <a:r>
              <a:rPr lang="ko-KR" altLang="en-US" dirty="0"/>
              <a:t>기능 </a:t>
            </a:r>
            <a:r>
              <a:rPr lang="en-US" altLang="ko-KR" dirty="0"/>
              <a:t>Input / Output </a:t>
            </a:r>
            <a:r>
              <a:rPr lang="ko-KR" altLang="en-US" dirty="0"/>
              <a:t>전 채널 구성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입력채널 </a:t>
            </a:r>
            <a:r>
              <a:rPr lang="en-US" altLang="ko-KR" dirty="0"/>
              <a:t>1.2</a:t>
            </a:r>
            <a:r>
              <a:rPr lang="ko-KR" altLang="en-US" dirty="0"/>
              <a:t>에 우선 순위 기능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Power </a:t>
            </a:r>
            <a:r>
              <a:rPr lang="en-US" altLang="ko-KR" dirty="0"/>
              <a:t>Delay </a:t>
            </a:r>
            <a:r>
              <a:rPr lang="ko-KR" altLang="en-US" dirty="0"/>
              <a:t>적용으로 전원 </a:t>
            </a:r>
            <a:r>
              <a:rPr lang="ko-KR" altLang="en-US" dirty="0" err="1"/>
              <a:t>투입시</a:t>
            </a:r>
            <a:r>
              <a:rPr lang="ko-KR" altLang="en-US" dirty="0"/>
              <a:t> 쇼트 </a:t>
            </a:r>
            <a:r>
              <a:rPr lang="ko-KR" altLang="en-US" dirty="0" err="1"/>
              <a:t>노이즈</a:t>
            </a:r>
            <a:r>
              <a:rPr lang="ko-KR" altLang="en-US" dirty="0"/>
              <a:t> 방지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측에 </a:t>
            </a:r>
            <a:r>
              <a:rPr lang="en-US" altLang="ko-KR" dirty="0"/>
              <a:t>LED LAMP </a:t>
            </a:r>
            <a:r>
              <a:rPr lang="ko-KR" altLang="en-US" dirty="0"/>
              <a:t>모니터를 적용하여 출력 감시 용이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입력 </a:t>
            </a:r>
            <a:r>
              <a:rPr lang="en-US" altLang="ko-KR" dirty="0"/>
              <a:t>/ </a:t>
            </a:r>
            <a:r>
              <a:rPr lang="ko-KR" altLang="en-US" dirty="0"/>
              <a:t>출력 채널 </a:t>
            </a:r>
            <a:r>
              <a:rPr lang="en-US" altLang="ko-KR" dirty="0"/>
              <a:t>: 10CH / 2CH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주파수 응답 </a:t>
            </a:r>
            <a:r>
              <a:rPr lang="en-US" altLang="ko-KR" dirty="0" smtClean="0"/>
              <a:t>: 20~20,000Hz</a:t>
            </a:r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 smtClean="0"/>
              <a:t>: 70dB</a:t>
            </a:r>
          </a:p>
          <a:p>
            <a:pPr fontAlgn="base"/>
            <a:r>
              <a:rPr lang="ko-KR" altLang="en-US" dirty="0" smtClean="0"/>
              <a:t>입력 감도 </a:t>
            </a:r>
            <a:r>
              <a:rPr lang="en-US" altLang="ko-KR" dirty="0" smtClean="0"/>
              <a:t>: </a:t>
            </a:r>
            <a:r>
              <a:rPr lang="en-US" altLang="ko-KR" dirty="0"/>
              <a:t>MIC:-</a:t>
            </a:r>
            <a:r>
              <a:rPr lang="en-US" altLang="ko-KR" dirty="0" smtClean="0"/>
              <a:t>50dBu , </a:t>
            </a:r>
            <a:r>
              <a:rPr lang="en-US" altLang="ko-KR" dirty="0"/>
              <a:t>LINE:-</a:t>
            </a:r>
            <a:r>
              <a:rPr lang="en-US" altLang="ko-KR" dirty="0" smtClean="0"/>
              <a:t>20dBu</a:t>
            </a:r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10</a:t>
            </a:r>
            <a:r>
              <a:rPr lang="en-US" altLang="ko-KR" dirty="0"/>
              <a:t>k</a:t>
            </a:r>
            <a:r>
              <a:rPr lang="el-GR" altLang="ko-KR" dirty="0"/>
              <a:t>Ω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600</a:t>
            </a:r>
            <a:r>
              <a:rPr lang="el-GR" altLang="ko-KR" dirty="0" smtClean="0"/>
              <a:t>Ω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전고조파의율</a:t>
            </a:r>
            <a:r>
              <a:rPr lang="ko-KR" altLang="en-US" dirty="0" smtClean="0"/>
              <a:t> </a:t>
            </a:r>
            <a:r>
              <a:rPr lang="en-US" altLang="ko-KR" dirty="0" smtClean="0"/>
              <a:t>: 0.02%</a:t>
            </a:r>
          </a:p>
          <a:p>
            <a:pPr fontAlgn="base"/>
            <a:r>
              <a:rPr lang="ko-KR" altLang="en-US" dirty="0"/>
              <a:t>사용 </a:t>
            </a:r>
            <a:r>
              <a:rPr lang="ko-KR" altLang="en-US" dirty="0" smtClean="0"/>
              <a:t>전원  </a:t>
            </a:r>
            <a:r>
              <a:rPr lang="en-US" altLang="ko-KR" dirty="0"/>
              <a:t>: </a:t>
            </a:r>
            <a:r>
              <a:rPr lang="en-US" altLang="ko-KR" dirty="0" smtClean="0"/>
              <a:t>DC24V </a:t>
            </a:r>
            <a:r>
              <a:rPr lang="en-US" altLang="ko-KR" dirty="0"/>
              <a:t>/ 0.5A</a:t>
            </a:r>
            <a:r>
              <a:rPr lang="ko-KR" altLang="en-US" dirty="0"/>
              <a:t>이하 </a:t>
            </a:r>
            <a:endParaRPr lang="en-US" altLang="ko-KR" dirty="0" smtClean="0"/>
          </a:p>
          <a:p>
            <a:pPr fontAlgn="base"/>
            <a:r>
              <a:rPr lang="ko-KR" altLang="en-US" dirty="0"/>
              <a:t>외형 규격</a:t>
            </a:r>
            <a:r>
              <a:rPr lang="en-US" altLang="ko-KR" dirty="0"/>
              <a:t>(W x H </a:t>
            </a:r>
            <a:r>
              <a:rPr lang="en-US" altLang="ko-KR" dirty="0" smtClean="0"/>
              <a:t>x </a:t>
            </a:r>
            <a:r>
              <a:rPr lang="en-US" altLang="ko-KR" dirty="0"/>
              <a:t>D)  : 482 x 88 x </a:t>
            </a:r>
            <a:r>
              <a:rPr lang="en-US" altLang="ko-KR" dirty="0" smtClean="0"/>
              <a:t>350mm</a:t>
            </a:r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5</a:t>
            </a:r>
            <a:r>
              <a:rPr lang="en-US" altLang="ko-KR" dirty="0" smtClean="0"/>
              <a:t>kg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fontAlgn="base"/>
            <a:r>
              <a:rPr lang="en-US" altLang="ko-KR" dirty="0"/>
              <a:t>PRE Amplifier 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PP4212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1496616"/>
            <a:ext cx="3024336" cy="87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98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42</cp:revision>
  <cp:lastPrinted>2022-10-26T06:22:19Z</cp:lastPrinted>
  <dcterms:created xsi:type="dcterms:W3CDTF">2022-10-26T04:41:33Z</dcterms:created>
  <dcterms:modified xsi:type="dcterms:W3CDTF">2023-05-22T09:10:04Z</dcterms:modified>
</cp:coreProperties>
</file>