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2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smtClean="0"/>
              <a:t>PMA5000</a:t>
            </a:r>
            <a:r>
              <a:rPr lang="ko-KR" altLang="en-US" dirty="0"/>
              <a:t>시리즈용 </a:t>
            </a:r>
            <a:r>
              <a:rPr lang="ko-KR" altLang="en-US" dirty="0" err="1"/>
              <a:t>리모트</a:t>
            </a:r>
            <a:r>
              <a:rPr lang="ko-KR" altLang="en-US" dirty="0"/>
              <a:t> 앰프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Remote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PRM5006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</Words>
  <Application>Microsoft Office PowerPoint</Application>
  <PresentationFormat>A4 용지(210x297mm)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pjm</cp:lastModifiedBy>
  <cp:revision>74</cp:revision>
  <cp:lastPrinted>2022-10-26T06:22:19Z</cp:lastPrinted>
  <dcterms:created xsi:type="dcterms:W3CDTF">2022-10-26T04:41:33Z</dcterms:created>
  <dcterms:modified xsi:type="dcterms:W3CDTF">2023-05-24T01:03:08Z</dcterms:modified>
</cp:coreProperties>
</file>