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2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자동 메모리 기능으로 이전 동작 상태 </a:t>
            </a:r>
            <a:r>
              <a:rPr lang="ko-KR" altLang="en-US" dirty="0" smtClean="0"/>
              <a:t>기억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RANDOM </a:t>
            </a:r>
            <a:r>
              <a:rPr lang="ko-KR" altLang="en-US" dirty="0"/>
              <a:t>및 </a:t>
            </a:r>
            <a:r>
              <a:rPr lang="en-US" altLang="ko-KR" dirty="0"/>
              <a:t>REPEAT </a:t>
            </a:r>
            <a:r>
              <a:rPr lang="ko-KR" altLang="en-US" dirty="0"/>
              <a:t>재생 기능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CD, USB, AUX </a:t>
            </a:r>
            <a:r>
              <a:rPr lang="ko-KR" altLang="en-US" dirty="0"/>
              <a:t>기능</a:t>
            </a:r>
            <a:r>
              <a:rPr lang="en-US" altLang="ko-KR" dirty="0"/>
              <a:t>, MP3, WMA, MP4 </a:t>
            </a:r>
            <a:r>
              <a:rPr lang="ko-KR" altLang="en-US" dirty="0"/>
              <a:t>포맷 </a:t>
            </a:r>
            <a:r>
              <a:rPr lang="ko-KR" altLang="en-US" dirty="0" smtClean="0"/>
              <a:t>재생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/>
              <a:t>전자식 디지털 튜너를 사용 깨끗한 음질 방송이 가능</a:t>
            </a:r>
            <a:endParaRPr lang="en-US" altLang="ko-KR" dirty="0" smtClean="0"/>
          </a:p>
          <a:p>
            <a:pPr>
              <a:defRPr/>
            </a:pP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 smtClean="0"/>
              <a:t>주파수 범위 </a:t>
            </a:r>
            <a:r>
              <a:rPr lang="en-US" altLang="ko-KR" dirty="0" smtClean="0"/>
              <a:t>: FM - </a:t>
            </a:r>
            <a:r>
              <a:rPr lang="en-US" altLang="ko-KR" dirty="0"/>
              <a:t>87.5 ~ 108㎒(22.5% MOD)</a:t>
            </a:r>
          </a:p>
          <a:p>
            <a:pPr marL="0" indent="0">
              <a:buNone/>
              <a:defRPr/>
            </a:pPr>
            <a:r>
              <a:rPr lang="en-US" altLang="ko-KR" dirty="0" smtClean="0"/>
              <a:t>                      </a:t>
            </a:r>
            <a:r>
              <a:rPr lang="en-US" altLang="ko-KR" dirty="0"/>
              <a:t>AM </a:t>
            </a:r>
            <a:r>
              <a:rPr lang="en-US" altLang="ko-KR" dirty="0" smtClean="0"/>
              <a:t>- </a:t>
            </a:r>
            <a:r>
              <a:rPr lang="en-US" altLang="ko-KR" dirty="0"/>
              <a:t>522 ~ 1,620㎑(30% MOD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>
              <a:defRPr/>
            </a:pPr>
            <a:r>
              <a:rPr lang="ko-KR" altLang="en-US" dirty="0" smtClean="0"/>
              <a:t>입력 </a:t>
            </a:r>
            <a:r>
              <a:rPr lang="ko-KR" altLang="en-US" dirty="0" err="1" smtClean="0"/>
              <a:t>채널수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: 35CH</a:t>
            </a:r>
          </a:p>
          <a:p>
            <a:pPr>
              <a:defRPr/>
            </a:pPr>
            <a:r>
              <a:rPr lang="ko-KR" altLang="en-US" dirty="0" smtClean="0"/>
              <a:t>사용 전원 </a:t>
            </a:r>
            <a:r>
              <a:rPr lang="en-US" altLang="ko-KR" dirty="0" smtClean="0"/>
              <a:t>: </a:t>
            </a:r>
            <a:r>
              <a:rPr lang="en-US" altLang="ko-KR" dirty="0"/>
              <a:t>DC24V / 500A </a:t>
            </a:r>
            <a:r>
              <a:rPr lang="ko-KR" altLang="en-US" dirty="0" smtClean="0"/>
              <a:t>이하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FM - 60dB </a:t>
            </a:r>
            <a:endParaRPr lang="en-US" altLang="ko-KR" dirty="0"/>
          </a:p>
          <a:p>
            <a:pPr marL="0" indent="0">
              <a:buNone/>
              <a:defRPr/>
            </a:pPr>
            <a:r>
              <a:rPr lang="en-US" altLang="ko-KR" dirty="0" smtClean="0"/>
              <a:t>                        AM - 45dB</a:t>
            </a:r>
          </a:p>
          <a:p>
            <a:pPr fontAlgn="base"/>
            <a:r>
              <a:rPr lang="ko-KR" altLang="en-US" dirty="0"/>
              <a:t>외형규격</a:t>
            </a:r>
            <a:r>
              <a:rPr lang="en-US" altLang="ko-KR" dirty="0"/>
              <a:t>(W x H x D) : 482 x 44 x </a:t>
            </a:r>
            <a:r>
              <a:rPr lang="en-US" altLang="ko-KR" dirty="0" smtClean="0"/>
              <a:t>350mm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 smtClean="0"/>
              <a:t>: 3.4kg</a:t>
            </a:r>
            <a:endParaRPr lang="ko-KR" altLang="en-US" dirty="0"/>
          </a:p>
          <a:p>
            <a:pPr marL="0" indent="0">
              <a:buNone/>
              <a:defRPr/>
            </a:pPr>
            <a:endParaRPr lang="en-US" altLang="ko-KR" dirty="0" smtClean="0"/>
          </a:p>
          <a:p>
            <a:pPr marL="0" indent="0">
              <a:buNone/>
              <a:defRPr/>
            </a:pPr>
            <a:endParaRPr lang="en-US" altLang="ko-KR" dirty="0" smtClean="0"/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endParaRPr lang="en-US" altLang="ko-KR" dirty="0" smtClean="0"/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endParaRPr lang="en-US" altLang="ko-KR" dirty="0" smtClean="0"/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endParaRPr lang="en-US" altLang="ko-KR" dirty="0" smtClean="0"/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endParaRPr lang="en-US" altLang="ko-KR" dirty="0" smtClean="0"/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endParaRPr lang="en-US" altLang="ko-KR" dirty="0" smtClean="0"/>
          </a:p>
          <a:p>
            <a:pPr marL="0" indent="0">
              <a:buNone/>
              <a:defRPr/>
            </a:pPr>
            <a:endParaRPr lang="en-US" altLang="ko-KR" dirty="0"/>
          </a:p>
          <a:p>
            <a:pPr marL="0" indent="0">
              <a:buNone/>
              <a:defRPr/>
            </a:pPr>
            <a:endParaRPr lang="en-US" altLang="ko-KR" dirty="0" smtClean="0"/>
          </a:p>
          <a:p>
            <a:pPr marL="0" indent="0">
              <a:buNone/>
              <a:defRPr/>
            </a:pP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Digital Tuner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PT4117</a:t>
            </a:r>
            <a:endParaRPr lang="ko-KR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640632"/>
            <a:ext cx="3096344" cy="47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101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24</cp:revision>
  <cp:lastPrinted>2022-10-26T06:22:19Z</cp:lastPrinted>
  <dcterms:created xsi:type="dcterms:W3CDTF">2022-10-26T04:41:33Z</dcterms:created>
  <dcterms:modified xsi:type="dcterms:W3CDTF">2023-05-23T01:27:58Z</dcterms:modified>
</cp:coreProperties>
</file>