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주간 </a:t>
            </a:r>
            <a:r>
              <a:rPr lang="ko-KR" altLang="en-US" dirty="0"/>
              <a:t>단위로 예약 방송을 </a:t>
            </a:r>
            <a:r>
              <a:rPr lang="ko-KR" altLang="en-US" dirty="0" smtClean="0"/>
              <a:t>지원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예약 </a:t>
            </a:r>
            <a:r>
              <a:rPr lang="ko-KR" altLang="en-US" dirty="0"/>
              <a:t>방송 장비로서 사용자가 원하는 시간에 방송 스케줄 </a:t>
            </a:r>
            <a:r>
              <a:rPr lang="ko-KR" altLang="en-US" dirty="0" smtClean="0"/>
              <a:t>저장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14 </a:t>
            </a:r>
            <a:r>
              <a:rPr lang="ko-KR" altLang="en-US" dirty="0"/>
              <a:t>가지의 멜로디를 내장</a:t>
            </a:r>
            <a:r>
              <a:rPr lang="en-US" altLang="ko-KR" dirty="0"/>
              <a:t>, </a:t>
            </a:r>
            <a:r>
              <a:rPr lang="ko-KR" altLang="en-US" dirty="0"/>
              <a:t>접점 및 통신으로 동작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예약 </a:t>
            </a:r>
            <a:r>
              <a:rPr lang="ko-KR" altLang="en-US" dirty="0"/>
              <a:t>방송은 </a:t>
            </a:r>
            <a:r>
              <a:rPr lang="en-US" altLang="ko-KR" dirty="0"/>
              <a:t>50</a:t>
            </a:r>
            <a:r>
              <a:rPr lang="ko-KR" altLang="en-US" dirty="0"/>
              <a:t>개까지 설정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전원 </a:t>
            </a:r>
            <a:r>
              <a:rPr lang="ko-KR" altLang="en-US" dirty="0" err="1" smtClean="0"/>
              <a:t>차단시에도</a:t>
            </a:r>
            <a:r>
              <a:rPr lang="ko-KR" altLang="en-US" dirty="0" smtClean="0"/>
              <a:t> 제품 내부 비상 전원을 통하여 시간 카운터 유지가능 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멜로디 </a:t>
            </a:r>
            <a:r>
              <a:rPr lang="ko-KR" altLang="en-US" dirty="0"/>
              <a:t>수 </a:t>
            </a:r>
            <a:r>
              <a:rPr lang="en-US" altLang="ko-KR" dirty="0"/>
              <a:t>: 14 TRACK (8</a:t>
            </a:r>
            <a:r>
              <a:rPr lang="ko-KR" altLang="en-US" dirty="0"/>
              <a:t>㎑ 샘플링 녹음</a:t>
            </a:r>
            <a:r>
              <a:rPr lang="en-US" altLang="ko-KR" dirty="0"/>
              <a:t>)</a:t>
            </a:r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900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88 x 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4.1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fontAlgn="base"/>
            <a:r>
              <a:rPr lang="en-US" altLang="ko-KR" dirty="0"/>
              <a:t>Program Timer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PW3208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568624"/>
            <a:ext cx="2813509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87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40</cp:revision>
  <cp:lastPrinted>2022-10-26T06:22:19Z</cp:lastPrinted>
  <dcterms:created xsi:type="dcterms:W3CDTF">2022-10-26T04:41:33Z</dcterms:created>
  <dcterms:modified xsi:type="dcterms:W3CDTF">2023-05-22T09:12:37Z</dcterms:modified>
</cp:coreProperties>
</file>