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240" y="10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모듈타입 무선리시버 </a:t>
            </a:r>
            <a:r>
              <a:rPr lang="en-US" altLang="ko-KR" dirty="0" smtClean="0"/>
              <a:t>2CH </a:t>
            </a:r>
            <a:r>
              <a:rPr lang="ko-KR" altLang="en-US" dirty="0" smtClean="0"/>
              <a:t>수신기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주파수 응답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50Hz-17kHz</a:t>
            </a:r>
            <a:endParaRPr lang="en-US" altLang="ko-KR" dirty="0">
              <a:latin typeface="+mj-ea"/>
            </a:endParaRPr>
          </a:p>
          <a:p>
            <a:pPr fontAlgn="base"/>
            <a:r>
              <a:rPr lang="en-US" altLang="ko-KR" dirty="0" smtClean="0">
                <a:latin typeface="+mj-ea"/>
              </a:rPr>
              <a:t>S/N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100dB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의율</a:t>
            </a:r>
            <a:r>
              <a:rPr lang="en-US" altLang="ko-KR" dirty="0" smtClean="0">
                <a:latin typeface="+mj-ea"/>
              </a:rPr>
              <a:t> 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0.5%</a:t>
            </a:r>
            <a:r>
              <a:rPr lang="ko-KR" altLang="en-US" dirty="0" smtClean="0">
                <a:latin typeface="+mj-ea"/>
              </a:rPr>
              <a:t>이하</a:t>
            </a:r>
            <a:endParaRPr lang="ko-KR" altLang="en-US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수신 감도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100dB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H x D</a:t>
            </a:r>
            <a:r>
              <a:rPr lang="en-US" altLang="ko-KR" dirty="0" smtClean="0">
                <a:latin typeface="+mj-ea"/>
              </a:rPr>
              <a:t>)</a:t>
            </a:r>
            <a:r>
              <a:rPr lang="en-US" altLang="ko-KR" dirty="0">
                <a:latin typeface="+mj-ea"/>
              </a:rPr>
              <a:t> 		: </a:t>
            </a:r>
            <a:r>
              <a:rPr lang="en-US" altLang="ko-KR" dirty="0" smtClean="0">
                <a:latin typeface="+mj-ea"/>
              </a:rPr>
              <a:t>190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43 </a:t>
            </a:r>
            <a:r>
              <a:rPr lang="en-US" altLang="ko-KR" dirty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115mm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 smtClean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0.23kg</a:t>
            </a:r>
            <a:endParaRPr lang="en-US" altLang="ko-KR" dirty="0">
              <a:latin typeface="+mj-ea"/>
            </a:endParaRPr>
          </a:p>
          <a:p>
            <a:pPr fontAlgn="base"/>
            <a:endParaRPr lang="en-US" altLang="ko-KR" dirty="0" smtClean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  <a:p>
            <a:pPr fontAlgn="base"/>
            <a:endParaRPr lang="ko-KR" altLang="en-US" dirty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  <a:p>
            <a:pPr fontAlgn="base"/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WIRELESS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RECEIVER MODULE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PWR002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91" t="50000" r="6408" b="32653"/>
          <a:stretch/>
        </p:blipFill>
        <p:spPr bwMode="auto">
          <a:xfrm>
            <a:off x="1196752" y="1496616"/>
            <a:ext cx="1574990" cy="1347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10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231</cp:revision>
  <cp:lastPrinted>2024-01-31T10:03:33Z</cp:lastPrinted>
  <dcterms:created xsi:type="dcterms:W3CDTF">2022-10-26T04:41:33Z</dcterms:created>
  <dcterms:modified xsi:type="dcterms:W3CDTF">2024-02-01T07:45:38Z</dcterms:modified>
</cp:coreProperties>
</file>