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6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벽부</a:t>
            </a:r>
            <a:r>
              <a:rPr lang="ko-KR" altLang="en-US" dirty="0"/>
              <a:t> 스피커로 후면 고리에 걸어 간단하게 고정 설치 가능 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3W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</a:t>
            </a:r>
            <a:r>
              <a:rPr lang="en-US" altLang="ko-KR" dirty="0" smtClean="0"/>
              <a:t>80</a:t>
            </a:r>
            <a:r>
              <a:rPr lang="ko-KR" altLang="en-US" dirty="0" smtClean="0"/>
              <a:t>㎐ </a:t>
            </a:r>
            <a:r>
              <a:rPr lang="en-US" altLang="ko-KR" dirty="0"/>
              <a:t>~ 20</a:t>
            </a:r>
            <a:r>
              <a:rPr lang="ko-KR" altLang="en-US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10</a:t>
            </a:r>
            <a:r>
              <a:rPr lang="ko-KR" altLang="en-US" dirty="0" smtClean="0"/>
              <a:t>㏀ </a:t>
            </a:r>
            <a:r>
              <a:rPr lang="en-US" altLang="ko-KR" dirty="0" smtClean="0"/>
              <a:t>/ 5</a:t>
            </a:r>
            <a:r>
              <a:rPr lang="ko-KR" altLang="en-US" dirty="0" smtClean="0"/>
              <a:t>㏀ </a:t>
            </a:r>
            <a:r>
              <a:rPr lang="en-US" altLang="ko-KR" dirty="0" smtClean="0"/>
              <a:t>/ 3.3</a:t>
            </a:r>
            <a:r>
              <a:rPr lang="ko-KR" altLang="en-US" dirty="0"/>
              <a:t>㏀</a:t>
            </a:r>
          </a:p>
          <a:p>
            <a:pPr fontAlgn="base"/>
            <a:r>
              <a:rPr lang="ko-KR" altLang="en-US" dirty="0" smtClean="0"/>
              <a:t>감도</a:t>
            </a:r>
            <a:r>
              <a:rPr lang="en-US" altLang="ko-KR" dirty="0"/>
              <a:t>(1W/1m) : </a:t>
            </a:r>
            <a:r>
              <a:rPr lang="en-US" altLang="ko-KR" dirty="0" smtClean="0"/>
              <a:t>88</a:t>
            </a:r>
            <a:r>
              <a:rPr lang="ko-KR" altLang="en-US" dirty="0" smtClean="0"/>
              <a:t>㏈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</a:t>
            </a:r>
            <a:r>
              <a:rPr lang="en-US" altLang="ko-KR" dirty="0" smtClean="0"/>
              <a:t>180 x 255 x 125 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0.9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Ceiling </a:t>
            </a:r>
            <a:r>
              <a:rPr lang="en-US" altLang="ko-KR" dirty="0"/>
              <a:t>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PWS-03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352600"/>
            <a:ext cx="133404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61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97</cp:revision>
  <cp:lastPrinted>2022-10-26T06:22:19Z</cp:lastPrinted>
  <dcterms:created xsi:type="dcterms:W3CDTF">2022-10-26T04:41:33Z</dcterms:created>
  <dcterms:modified xsi:type="dcterms:W3CDTF">2023-05-30T09:14:27Z</dcterms:modified>
</cp:coreProperties>
</file>