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812" y="32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DP3100</a:t>
            </a:r>
            <a:r>
              <a:rPr lang="ko-KR" altLang="en-US" dirty="0"/>
              <a:t>과 연동하여 </a:t>
            </a:r>
            <a:r>
              <a:rPr lang="en-US" altLang="ko-KR" dirty="0"/>
              <a:t>16</a:t>
            </a:r>
            <a:r>
              <a:rPr lang="ko-KR" altLang="en-US" dirty="0"/>
              <a:t>원화 시스템 </a:t>
            </a:r>
            <a:r>
              <a:rPr lang="ko-KR" altLang="en-US" dirty="0" smtClean="0"/>
              <a:t>운용</a:t>
            </a:r>
            <a:endParaRPr lang="en-US" altLang="ko-KR" dirty="0" smtClean="0"/>
          </a:p>
          <a:p>
            <a:pPr fontAlgn="base"/>
            <a:r>
              <a:rPr lang="ko-KR" altLang="en-US" dirty="0" err="1"/>
              <a:t>디지</a:t>
            </a:r>
            <a:r>
              <a:rPr lang="ko-KR" altLang="en-US" dirty="0"/>
              <a:t> 링크가 있어 </a:t>
            </a:r>
            <a:r>
              <a:rPr lang="en-US" altLang="ko-KR" dirty="0"/>
              <a:t>GUI </a:t>
            </a:r>
            <a:r>
              <a:rPr lang="ko-KR" altLang="en-US" dirty="0"/>
              <a:t>통한 </a:t>
            </a:r>
            <a:r>
              <a:rPr lang="ko-KR" altLang="en-US" dirty="0" err="1"/>
              <a:t>음원</a:t>
            </a:r>
            <a:r>
              <a:rPr lang="ko-KR" altLang="en-US" dirty="0"/>
              <a:t> 소스 제어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고성능의 </a:t>
            </a:r>
            <a:r>
              <a:rPr lang="en-US" altLang="ko-KR" dirty="0"/>
              <a:t>CPU </a:t>
            </a:r>
            <a:r>
              <a:rPr lang="ko-KR" altLang="en-US" dirty="0"/>
              <a:t>사용으로 안정적인 동작 및 </a:t>
            </a:r>
            <a:r>
              <a:rPr lang="ko-KR" altLang="en-US" dirty="0" smtClean="0"/>
              <a:t>제어</a:t>
            </a:r>
            <a:endParaRPr lang="en-US" altLang="ko-KR" dirty="0" smtClean="0"/>
          </a:p>
          <a:p>
            <a:pPr fontAlgn="base"/>
            <a:r>
              <a:rPr lang="en-US" altLang="ko-KR" dirty="0"/>
              <a:t>BGM &lt; RM2 &lt; RM1 &lt; TIMER &lt; EM </a:t>
            </a:r>
            <a:r>
              <a:rPr lang="ko-KR" altLang="en-US" dirty="0"/>
              <a:t>우선순위 방송 제어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소스 기기 제어 방식 </a:t>
            </a:r>
            <a:r>
              <a:rPr lang="en-US" altLang="ko-KR" dirty="0"/>
              <a:t>: DIGI LINK III or NEC FORMAT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소스 기기 제어 채널 </a:t>
            </a:r>
            <a:r>
              <a:rPr lang="en-US" altLang="ko-KR" dirty="0"/>
              <a:t>: 1CH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38,400bps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0.2A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2.7kg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Digital Matrix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PX3111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12640"/>
            <a:ext cx="3140968" cy="54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30</cp:revision>
  <cp:lastPrinted>2022-10-26T06:22:19Z</cp:lastPrinted>
  <dcterms:created xsi:type="dcterms:W3CDTF">2022-10-26T04:41:33Z</dcterms:created>
  <dcterms:modified xsi:type="dcterms:W3CDTF">2023-05-22T09:12:12Z</dcterms:modified>
</cp:coreProperties>
</file>