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DP5000, DP4000 </a:t>
            </a:r>
            <a:r>
              <a:rPr lang="ko-KR" altLang="en-US" dirty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r>
              <a:rPr lang="ko-KR" altLang="en-US" dirty="0" smtClean="0"/>
              <a:t>수신기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1</a:t>
            </a:r>
            <a:r>
              <a:rPr lang="ko-KR" altLang="en-US" dirty="0"/>
              <a:t>대당 </a:t>
            </a:r>
            <a:r>
              <a:rPr lang="en-US" altLang="ko-KR" dirty="0"/>
              <a:t>8</a:t>
            </a:r>
            <a:r>
              <a:rPr lang="ko-KR" altLang="en-US" dirty="0"/>
              <a:t>대의 </a:t>
            </a:r>
            <a:r>
              <a:rPr lang="ko-KR" altLang="en-US" dirty="0" err="1"/>
              <a:t>리모트</a:t>
            </a:r>
            <a:r>
              <a:rPr lang="ko-KR" altLang="en-US" dirty="0"/>
              <a:t> 앰프 입력 확장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최대 </a:t>
            </a:r>
            <a:r>
              <a:rPr lang="en-US" altLang="ko-KR" dirty="0"/>
              <a:t>4</a:t>
            </a:r>
            <a:r>
              <a:rPr lang="ko-KR" altLang="en-US" dirty="0"/>
              <a:t>대까지 증설하여 최대 </a:t>
            </a:r>
            <a:r>
              <a:rPr lang="en-US" altLang="ko-KR" dirty="0"/>
              <a:t>32</a:t>
            </a:r>
            <a:r>
              <a:rPr lang="ko-KR" altLang="en-US" dirty="0"/>
              <a:t>대의 </a:t>
            </a:r>
            <a:r>
              <a:rPr lang="ko-KR" altLang="en-US" dirty="0" err="1"/>
              <a:t>리모트</a:t>
            </a:r>
            <a:r>
              <a:rPr lang="ko-KR" altLang="en-US" dirty="0"/>
              <a:t> 앰프 사용 가능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RS422 </a:t>
            </a:r>
            <a:r>
              <a:rPr lang="ko-KR" altLang="en-US" dirty="0"/>
              <a:t>통신 </a:t>
            </a:r>
            <a:r>
              <a:rPr lang="ko-KR" altLang="en-US" dirty="0" err="1"/>
              <a:t>리모트</a:t>
            </a:r>
            <a:r>
              <a:rPr lang="ko-KR" altLang="en-US" dirty="0"/>
              <a:t> 앰프 확장 연 동 </a:t>
            </a:r>
            <a:r>
              <a:rPr lang="ko-KR" altLang="en-US" dirty="0" smtClean="0"/>
              <a:t>제어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r>
              <a:rPr lang="en-US" altLang="ko-KR" dirty="0"/>
              <a:t>: RM4020, RM4000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채널 입력 </a:t>
            </a:r>
            <a:r>
              <a:rPr lang="en-US" altLang="ko-KR" dirty="0"/>
              <a:t>: 8CH</a:t>
            </a:r>
            <a:endParaRPr lang="ko-KR" altLang="en-US" dirty="0"/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출력 </a:t>
            </a:r>
            <a:r>
              <a:rPr lang="en-US" altLang="ko-KR" dirty="0"/>
              <a:t>: 4CH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0</a:t>
            </a:r>
            <a:r>
              <a:rPr lang="ko-KR" altLang="en-US" dirty="0"/>
              <a:t>㏈ </a:t>
            </a:r>
            <a:r>
              <a:rPr lang="en-US" altLang="ko-KR" dirty="0"/>
              <a:t>/ 600Ω BAL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100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85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</a:t>
            </a:r>
            <a:r>
              <a:rPr lang="ko-KR" altLang="en-US" dirty="0" smtClean="0"/>
              <a:t> </a:t>
            </a:r>
            <a:r>
              <a:rPr lang="ko-KR" altLang="en-US" dirty="0"/>
              <a:t>의율 </a:t>
            </a:r>
            <a:r>
              <a:rPr lang="en-US" altLang="ko-KR" dirty="0"/>
              <a:t>: 0.3%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사용전원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 smtClean="0"/>
              <a:t>/ 0.2A </a:t>
            </a:r>
            <a:r>
              <a:rPr lang="ko-KR" altLang="en-US" dirty="0" smtClean="0"/>
              <a:t>이하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Remote Receiver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RE4118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640632"/>
            <a:ext cx="3024336" cy="5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104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48</cp:revision>
  <cp:lastPrinted>2022-10-26T06:22:19Z</cp:lastPrinted>
  <dcterms:created xsi:type="dcterms:W3CDTF">2022-10-26T04:41:33Z</dcterms:created>
  <dcterms:modified xsi:type="dcterms:W3CDTF">2023-05-23T05:06:39Z</dcterms:modified>
</cp:coreProperties>
</file>