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메인 장비와 연결되어 일반</a:t>
            </a:r>
            <a:r>
              <a:rPr lang="en-US" altLang="ko-KR" dirty="0"/>
              <a:t>, </a:t>
            </a:r>
            <a:r>
              <a:rPr lang="ko-KR" altLang="en-US" dirty="0"/>
              <a:t>원격</a:t>
            </a:r>
            <a:r>
              <a:rPr lang="en-US" altLang="ko-KR" dirty="0"/>
              <a:t>, </a:t>
            </a:r>
            <a:r>
              <a:rPr lang="ko-KR" altLang="en-US" dirty="0"/>
              <a:t>비상 제어신호에 의해 스피커 회선 절제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기본 </a:t>
            </a:r>
            <a:r>
              <a:rPr lang="en-US" altLang="ko-KR" dirty="0"/>
              <a:t>16</a:t>
            </a:r>
            <a:r>
              <a:rPr lang="ko-KR" altLang="en-US" dirty="0"/>
              <a:t>채널 회로이며</a:t>
            </a:r>
            <a:r>
              <a:rPr lang="en-US" altLang="ko-KR" dirty="0"/>
              <a:t>, </a:t>
            </a:r>
            <a:r>
              <a:rPr lang="ko-KR" altLang="en-US" dirty="0"/>
              <a:t>회로 확장이 </a:t>
            </a:r>
            <a:r>
              <a:rPr lang="ko-KR" altLang="en-US" dirty="0" smtClean="0"/>
              <a:t>용이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선로 구성 방식은 </a:t>
            </a:r>
            <a:r>
              <a:rPr lang="en-US" altLang="ko-KR" dirty="0"/>
              <a:t>3</a:t>
            </a:r>
            <a:r>
              <a:rPr lang="ko-KR" altLang="en-US" dirty="0"/>
              <a:t>선식 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회선 </a:t>
            </a:r>
            <a:r>
              <a:rPr lang="en-US" altLang="ko-KR" dirty="0"/>
              <a:t>: 16</a:t>
            </a:r>
            <a:r>
              <a:rPr lang="ko-KR" altLang="en-US" dirty="0"/>
              <a:t>회선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회선 </a:t>
            </a:r>
            <a:r>
              <a:rPr lang="en-US" altLang="ko-KR" dirty="0"/>
              <a:t>: 16</a:t>
            </a:r>
            <a:r>
              <a:rPr lang="ko-KR" altLang="en-US" dirty="0"/>
              <a:t>회선</a:t>
            </a:r>
          </a:p>
          <a:p>
            <a:pPr fontAlgn="base"/>
            <a:r>
              <a:rPr lang="ko-KR" altLang="en-US" dirty="0" smtClean="0"/>
              <a:t>제어 </a:t>
            </a:r>
            <a:r>
              <a:rPr lang="ko-KR" altLang="en-US" dirty="0"/>
              <a:t>회선 </a:t>
            </a:r>
            <a:r>
              <a:rPr lang="en-US" altLang="ko-KR" dirty="0"/>
              <a:t>: 16</a:t>
            </a:r>
            <a:r>
              <a:rPr lang="ko-KR" altLang="en-US" dirty="0"/>
              <a:t>회선</a:t>
            </a:r>
          </a:p>
          <a:p>
            <a:pPr fontAlgn="base"/>
            <a:r>
              <a:rPr lang="ko-KR" altLang="en-US" dirty="0" err="1" smtClean="0"/>
              <a:t>통식</a:t>
            </a:r>
            <a:r>
              <a:rPr lang="ko-KR" altLang="en-US" dirty="0" smtClean="0"/>
              <a:t> 방식 </a:t>
            </a:r>
            <a:r>
              <a:rPr lang="en-US" altLang="ko-KR" dirty="0"/>
              <a:t>/ </a:t>
            </a:r>
            <a:r>
              <a:rPr lang="ko-KR" altLang="en-US" dirty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400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4.2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Relay Group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RG3116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3" y="1640632"/>
            <a:ext cx="3240360" cy="63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79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41</cp:revision>
  <cp:lastPrinted>2022-10-26T06:22:19Z</cp:lastPrinted>
  <dcterms:created xsi:type="dcterms:W3CDTF">2022-10-26T04:41:33Z</dcterms:created>
  <dcterms:modified xsi:type="dcterms:W3CDTF">2023-05-22T09:09:27Z</dcterms:modified>
</cp:coreProperties>
</file>