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9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DP3100 </a:t>
            </a:r>
            <a:r>
              <a:rPr lang="ko-KR" altLang="en-US" dirty="0"/>
              <a:t>시스템 전용 </a:t>
            </a:r>
            <a:r>
              <a:rPr lang="ko-KR" altLang="en-US" dirty="0" err="1"/>
              <a:t>리모트</a:t>
            </a:r>
            <a:r>
              <a:rPr lang="ko-KR" altLang="en-US" dirty="0"/>
              <a:t> </a:t>
            </a:r>
            <a:r>
              <a:rPr lang="ko-KR" altLang="en-US" dirty="0" smtClean="0"/>
              <a:t>앰프 </a:t>
            </a:r>
            <a:endParaRPr lang="en-US" altLang="ko-KR" dirty="0"/>
          </a:p>
          <a:p>
            <a:pPr>
              <a:defRPr/>
            </a:pPr>
            <a:r>
              <a:rPr lang="ko-KR" altLang="en-US" dirty="0" smtClean="0"/>
              <a:t>마이크</a:t>
            </a:r>
            <a:r>
              <a:rPr lang="en-US" altLang="ko-KR" dirty="0"/>
              <a:t>, </a:t>
            </a:r>
            <a:r>
              <a:rPr lang="ko-KR" altLang="en-US" dirty="0" err="1"/>
              <a:t>챠임</a:t>
            </a:r>
            <a:r>
              <a:rPr lang="en-US" altLang="ko-KR" dirty="0"/>
              <a:t>, AUX </a:t>
            </a:r>
            <a:r>
              <a:rPr lang="ko-KR" altLang="en-US" dirty="0"/>
              <a:t>개별 볼륨 조절 가능 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RS-422 </a:t>
            </a:r>
            <a:r>
              <a:rPr lang="ko-KR" altLang="en-US" dirty="0"/>
              <a:t>통신으로 제어거리 최대 약 </a:t>
            </a:r>
            <a:r>
              <a:rPr lang="en-US" altLang="ko-KR" dirty="0"/>
              <a:t>500m </a:t>
            </a:r>
            <a:r>
              <a:rPr lang="ko-KR" altLang="en-US" dirty="0"/>
              <a:t>까지 가능 </a:t>
            </a:r>
            <a:r>
              <a:rPr lang="en-US" altLang="ko-KR" dirty="0"/>
              <a:t>(</a:t>
            </a:r>
            <a:r>
              <a:rPr lang="ko-KR" altLang="en-US" dirty="0"/>
              <a:t>별도 </a:t>
            </a:r>
            <a:r>
              <a:rPr lang="ko-KR" altLang="en-US" dirty="0" err="1"/>
              <a:t>어뎁터</a:t>
            </a:r>
            <a:r>
              <a:rPr lang="ko-KR" altLang="en-US" dirty="0"/>
              <a:t> 사용 </a:t>
            </a:r>
            <a:r>
              <a:rPr lang="ko-KR" altLang="en-US" dirty="0" smtClean="0"/>
              <a:t>기준</a:t>
            </a:r>
            <a:r>
              <a:rPr lang="en-US" altLang="ko-KR" dirty="0" smtClean="0"/>
              <a:t>)</a:t>
            </a:r>
          </a:p>
          <a:p>
            <a:pPr>
              <a:defRPr/>
            </a:pPr>
            <a:r>
              <a:rPr lang="ko-KR" altLang="en-US" dirty="0" smtClean="0"/>
              <a:t>방송 전</a:t>
            </a:r>
            <a:r>
              <a:rPr lang="en-US" altLang="ko-KR" dirty="0" smtClean="0"/>
              <a:t>,</a:t>
            </a:r>
            <a:r>
              <a:rPr lang="ko-KR" altLang="en-US" dirty="0" smtClean="0"/>
              <a:t>후 차임으로 방송 예고 및 종료가능</a:t>
            </a:r>
            <a:endParaRPr lang="en-US" altLang="ko-KR" dirty="0" smtClean="0"/>
          </a:p>
          <a:p>
            <a:pPr>
              <a:defRPr/>
            </a:pPr>
            <a:r>
              <a:rPr lang="ko-KR" altLang="en-US" dirty="0" smtClean="0"/>
              <a:t>각종 동작 상태 전면</a:t>
            </a:r>
            <a:r>
              <a:rPr lang="en-US" altLang="ko-KR" dirty="0" smtClean="0"/>
              <a:t>LED </a:t>
            </a:r>
            <a:r>
              <a:rPr lang="ko-KR" altLang="en-US" dirty="0" smtClean="0"/>
              <a:t>확인가능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4</a:t>
            </a:r>
            <a:r>
              <a:rPr lang="ko-KR" altLang="en-US" dirty="0" smtClean="0"/>
              <a:t>개의 </a:t>
            </a:r>
            <a:r>
              <a:rPr lang="ko-KR" altLang="en-US" dirty="0" err="1" smtClean="0"/>
              <a:t>리모트</a:t>
            </a:r>
            <a:r>
              <a:rPr lang="ko-KR" altLang="en-US" dirty="0" smtClean="0"/>
              <a:t> 동시 사용가능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입력 채널 </a:t>
            </a:r>
            <a:r>
              <a:rPr lang="en-US" altLang="ko-KR" dirty="0" smtClean="0"/>
              <a:t>: MIC  </a:t>
            </a:r>
            <a:r>
              <a:rPr lang="en-US" altLang="ko-KR" dirty="0"/>
              <a:t>-50㏈m / 600</a:t>
            </a:r>
            <a:r>
              <a:rPr lang="el-GR" altLang="ko-KR" dirty="0" smtClean="0"/>
              <a:t>Ω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en-US" altLang="ko-KR" dirty="0" smtClean="0"/>
              <a:t>                   AUX </a:t>
            </a:r>
            <a:r>
              <a:rPr lang="en-US" altLang="ko-KR" dirty="0"/>
              <a:t>-10㏈M / 10</a:t>
            </a:r>
            <a:r>
              <a:rPr lang="en-US" altLang="ko-KR" dirty="0" smtClean="0"/>
              <a:t>㏀</a:t>
            </a:r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/>
              <a:t>채널 </a:t>
            </a:r>
            <a:r>
              <a:rPr lang="en-US" altLang="ko-KR" dirty="0"/>
              <a:t>: 0</a:t>
            </a:r>
            <a:r>
              <a:rPr lang="ko-KR" altLang="en-US" dirty="0"/>
              <a:t>㏈ </a:t>
            </a:r>
            <a:r>
              <a:rPr lang="en-US" altLang="ko-KR" dirty="0"/>
              <a:t>/ 600</a:t>
            </a:r>
            <a:r>
              <a:rPr lang="el-GR" altLang="ko-KR" dirty="0"/>
              <a:t>Ω </a:t>
            </a:r>
            <a:r>
              <a:rPr lang="en-US" altLang="ko-KR" dirty="0" smtClean="0"/>
              <a:t>BAL</a:t>
            </a:r>
          </a:p>
          <a:p>
            <a:pPr fontAlgn="base"/>
            <a:r>
              <a:rPr lang="ko-KR" altLang="en-US" dirty="0"/>
              <a:t>지역설정수량 </a:t>
            </a:r>
            <a:r>
              <a:rPr lang="en-US" altLang="ko-KR" dirty="0"/>
              <a:t>: </a:t>
            </a:r>
            <a:r>
              <a:rPr lang="en-US" altLang="ko-KR" dirty="0" smtClean="0"/>
              <a:t>50CH</a:t>
            </a:r>
            <a:endParaRPr lang="en-US" altLang="ko-KR" dirty="0"/>
          </a:p>
          <a:p>
            <a:pPr fontAlgn="base"/>
            <a:r>
              <a:rPr lang="ko-KR" altLang="en-US" dirty="0" smtClean="0"/>
              <a:t>주파수 특성</a:t>
            </a:r>
            <a:r>
              <a:rPr lang="en-US" altLang="ko-KR" dirty="0" smtClean="0"/>
              <a:t> </a:t>
            </a:r>
            <a:r>
              <a:rPr lang="en-US" altLang="ko-KR" dirty="0"/>
              <a:t>: 100</a:t>
            </a:r>
            <a:r>
              <a:rPr lang="ko-KR" altLang="en-US" dirty="0"/>
              <a:t>㎐ </a:t>
            </a:r>
            <a:r>
              <a:rPr lang="en-US" altLang="ko-KR" dirty="0"/>
              <a:t>~ 15</a:t>
            </a:r>
            <a:r>
              <a:rPr lang="ko-KR" altLang="en-US" dirty="0" smtClean="0"/>
              <a:t>㎑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통신제어방식 </a:t>
            </a:r>
            <a:r>
              <a:rPr lang="en-US" altLang="ko-KR" dirty="0" smtClean="0"/>
              <a:t>:  RS-422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 smtClean="0"/>
              <a:t>: 65</a:t>
            </a:r>
            <a:r>
              <a:rPr lang="en-US" altLang="ko-KR" dirty="0"/>
              <a:t>㏈</a:t>
            </a:r>
          </a:p>
          <a:p>
            <a:pPr fontAlgn="base"/>
            <a:r>
              <a:rPr lang="ko-KR" altLang="en-US" dirty="0" err="1" smtClean="0"/>
              <a:t>전고조파의율</a:t>
            </a:r>
            <a:r>
              <a:rPr lang="en-US" altLang="ko-KR" dirty="0" smtClean="0"/>
              <a:t> </a:t>
            </a:r>
            <a:r>
              <a:rPr lang="en-US" altLang="ko-KR" dirty="0"/>
              <a:t>: </a:t>
            </a:r>
            <a:r>
              <a:rPr lang="en-US" altLang="ko-KR" dirty="0" smtClean="0"/>
              <a:t>0.5</a:t>
            </a:r>
            <a:r>
              <a:rPr lang="en-US" altLang="ko-KR" dirty="0"/>
              <a:t>% </a:t>
            </a:r>
            <a:r>
              <a:rPr lang="ko-KR" altLang="en-US" dirty="0" smtClean="0"/>
              <a:t>이하</a:t>
            </a:r>
            <a:endParaRPr lang="en-US" altLang="ko-KR" dirty="0"/>
          </a:p>
          <a:p>
            <a:pPr fontAlgn="base"/>
            <a:r>
              <a:rPr lang="ko-KR" altLang="en-US" dirty="0" smtClean="0"/>
              <a:t>내부 </a:t>
            </a:r>
            <a:r>
              <a:rPr lang="ko-KR" altLang="en-US" dirty="0"/>
              <a:t>기능 </a:t>
            </a:r>
            <a:r>
              <a:rPr lang="en-US" altLang="ko-KR" dirty="0"/>
              <a:t>: Chime, </a:t>
            </a:r>
            <a:r>
              <a:rPr lang="en-US" altLang="ko-KR" dirty="0" err="1"/>
              <a:t>Mic</a:t>
            </a:r>
            <a:r>
              <a:rPr lang="en-US" altLang="ko-KR" dirty="0"/>
              <a:t>, Aux</a:t>
            </a:r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DC24V </a:t>
            </a:r>
            <a:r>
              <a:rPr lang="en-US" altLang="ko-KR" dirty="0"/>
              <a:t>/ 0.3A </a:t>
            </a:r>
            <a:r>
              <a:rPr lang="ko-KR" altLang="en-US" dirty="0"/>
              <a:t>이하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201 x </a:t>
            </a:r>
            <a:r>
              <a:rPr lang="en-US" altLang="ko-KR" dirty="0" smtClean="0"/>
              <a:t>68 x 212mm</a:t>
            </a:r>
            <a:endParaRPr lang="en-US" altLang="ko-KR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1.5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Remote Amplifier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RM3010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1208584"/>
            <a:ext cx="1860377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137</Words>
  <Application>Microsoft Office PowerPoint</Application>
  <PresentationFormat>A4 용지(210x297mm)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27</cp:revision>
  <cp:lastPrinted>2022-10-26T06:22:19Z</cp:lastPrinted>
  <dcterms:created xsi:type="dcterms:W3CDTF">2022-10-26T04:41:33Z</dcterms:created>
  <dcterms:modified xsi:type="dcterms:W3CDTF">2023-05-22T09:09:57Z</dcterms:modified>
</cp:coreProperties>
</file>