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812" y="6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DP5000, DP4000 </a:t>
            </a:r>
            <a:r>
              <a:rPr lang="ko-KR" altLang="en-US" dirty="0"/>
              <a:t>시스템용 </a:t>
            </a:r>
            <a:r>
              <a:rPr lang="ko-KR" altLang="en-US" dirty="0" err="1"/>
              <a:t>리모트</a:t>
            </a:r>
            <a:r>
              <a:rPr lang="ko-KR" altLang="en-US" dirty="0"/>
              <a:t> 앰프 </a:t>
            </a:r>
            <a:endParaRPr lang="en-US" altLang="ko-KR" dirty="0"/>
          </a:p>
          <a:p>
            <a:pPr fontAlgn="base"/>
            <a:r>
              <a:rPr lang="en-US" altLang="ko-KR" dirty="0" smtClean="0"/>
              <a:t>10.1</a:t>
            </a:r>
            <a:r>
              <a:rPr lang="ko-KR" altLang="en-US" dirty="0"/>
              <a:t>인치 터치패널 디지털 오디오 믹서 기능 </a:t>
            </a:r>
            <a:endParaRPr lang="en-US" altLang="ko-KR" dirty="0"/>
          </a:p>
          <a:p>
            <a:pPr fontAlgn="base"/>
            <a:r>
              <a:rPr lang="ko-KR" altLang="en-US" dirty="0" smtClean="0"/>
              <a:t>전면에 </a:t>
            </a:r>
            <a:r>
              <a:rPr lang="en-US" altLang="ko-KR" dirty="0"/>
              <a:t>6</a:t>
            </a:r>
            <a:r>
              <a:rPr lang="ko-KR" altLang="en-US" dirty="0"/>
              <a:t>개의 매크로 스위치 적용 </a:t>
            </a:r>
            <a:endParaRPr lang="en-US" altLang="ko-KR" dirty="0"/>
          </a:p>
          <a:p>
            <a:pPr fontAlgn="base"/>
            <a:r>
              <a:rPr lang="en-US" altLang="ko-KR" dirty="0" smtClean="0"/>
              <a:t>HDMI </a:t>
            </a:r>
            <a:r>
              <a:rPr lang="ko-KR" altLang="en-US" dirty="0"/>
              <a:t>출력에 외부 모니터 연결 가능 </a:t>
            </a:r>
            <a:endParaRPr lang="en-US" altLang="ko-KR" dirty="0"/>
          </a:p>
          <a:p>
            <a:pPr fontAlgn="base"/>
            <a:r>
              <a:rPr lang="ko-KR" altLang="en-US" dirty="0" smtClean="0"/>
              <a:t>메인 </a:t>
            </a:r>
            <a:r>
              <a:rPr lang="ko-KR" altLang="en-US" dirty="0"/>
              <a:t>장비</a:t>
            </a:r>
            <a:r>
              <a:rPr lang="en-US" altLang="ko-KR" dirty="0"/>
              <a:t>(DP5000, DP4000)</a:t>
            </a:r>
            <a:r>
              <a:rPr lang="ko-KR" altLang="en-US" dirty="0"/>
              <a:t>에 최대 </a:t>
            </a:r>
            <a:r>
              <a:rPr lang="en-US" altLang="ko-KR" dirty="0"/>
              <a:t>2</a:t>
            </a:r>
            <a:r>
              <a:rPr lang="ko-KR" altLang="en-US" dirty="0"/>
              <a:t>대까지 직결 가능 </a:t>
            </a:r>
            <a:endParaRPr lang="en-US" altLang="ko-KR" dirty="0"/>
          </a:p>
          <a:p>
            <a:pPr fontAlgn="base"/>
            <a:r>
              <a:rPr lang="en-US" altLang="ko-KR" dirty="0" smtClean="0"/>
              <a:t>RS-422</a:t>
            </a:r>
            <a:r>
              <a:rPr lang="ko-KR" altLang="en-US" dirty="0"/>
              <a:t>통신으로 제어거리 최대 약 </a:t>
            </a:r>
            <a:r>
              <a:rPr lang="en-US" altLang="ko-KR" dirty="0"/>
              <a:t>500m </a:t>
            </a:r>
            <a:r>
              <a:rPr lang="ko-KR" altLang="en-US" dirty="0"/>
              <a:t>까지 가능 </a:t>
            </a:r>
            <a:r>
              <a:rPr lang="en-US" altLang="ko-KR" dirty="0"/>
              <a:t>(</a:t>
            </a:r>
            <a:r>
              <a:rPr lang="ko-KR" altLang="en-US" dirty="0"/>
              <a:t>별도 </a:t>
            </a:r>
            <a:r>
              <a:rPr lang="ko-KR" altLang="en-US" dirty="0" err="1"/>
              <a:t>어뎁터</a:t>
            </a:r>
            <a:r>
              <a:rPr lang="ko-KR" altLang="en-US" dirty="0"/>
              <a:t> 사용 기준</a:t>
            </a:r>
            <a:r>
              <a:rPr lang="en-US" altLang="ko-KR" dirty="0" smtClean="0"/>
              <a:t>)</a:t>
            </a:r>
          </a:p>
          <a:p>
            <a:pPr marL="0" indent="0" fontAlgn="base">
              <a:buNone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 채널 </a:t>
            </a:r>
            <a:r>
              <a:rPr lang="en-US" altLang="ko-KR" dirty="0"/>
              <a:t>: MIC(1), Line XLR(1</a:t>
            </a:r>
            <a:r>
              <a:rPr lang="en-US" altLang="ko-KR" dirty="0" smtClean="0"/>
              <a:t>), Chime(1</a:t>
            </a:r>
            <a:r>
              <a:rPr lang="en-US" altLang="ko-KR" dirty="0"/>
              <a:t>), AUX </a:t>
            </a:r>
            <a:r>
              <a:rPr lang="en-US" altLang="ko-KR" dirty="0" smtClean="0"/>
              <a:t>RCA(2) </a:t>
            </a:r>
            <a:r>
              <a:rPr lang="ko-KR" altLang="en-US" dirty="0" smtClean="0"/>
              <a:t>총 </a:t>
            </a:r>
            <a:r>
              <a:rPr lang="en-US" altLang="ko-KR" dirty="0" smtClean="0"/>
              <a:t>5</a:t>
            </a:r>
            <a:r>
              <a:rPr lang="ko-KR" altLang="en-US" dirty="0" smtClean="0"/>
              <a:t>채널 입력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채널 </a:t>
            </a:r>
            <a:r>
              <a:rPr lang="en-US" altLang="ko-KR" dirty="0"/>
              <a:t>: Line XLR(1), REMOTE(1)</a:t>
            </a:r>
            <a:endParaRPr lang="ko-KR" altLang="en-US" dirty="0"/>
          </a:p>
          <a:p>
            <a:pPr fontAlgn="base"/>
            <a:r>
              <a:rPr lang="ko-KR" altLang="en-US" dirty="0" smtClean="0"/>
              <a:t>내부기능 </a:t>
            </a:r>
            <a:r>
              <a:rPr lang="en-US" altLang="ko-KR" dirty="0"/>
              <a:t>: </a:t>
            </a:r>
            <a:r>
              <a:rPr lang="ko-KR" altLang="en-US" dirty="0"/>
              <a:t>인터넷 방송 지원</a:t>
            </a:r>
            <a:r>
              <a:rPr lang="en-US" altLang="ko-KR" dirty="0"/>
              <a:t>, </a:t>
            </a:r>
            <a:r>
              <a:rPr lang="ko-KR" altLang="en-US" dirty="0"/>
              <a:t>매크로 저장 활용</a:t>
            </a:r>
            <a:r>
              <a:rPr lang="en-US" altLang="ko-KR" dirty="0" smtClean="0"/>
              <a:t>, HDMI </a:t>
            </a:r>
            <a:r>
              <a:rPr lang="ko-KR" altLang="en-US" dirty="0"/>
              <a:t>모니터 출력</a:t>
            </a:r>
          </a:p>
          <a:p>
            <a:pPr fontAlgn="base"/>
            <a:r>
              <a:rPr lang="ko-KR" altLang="en-US" dirty="0" smtClean="0"/>
              <a:t>통신제어방식 </a:t>
            </a:r>
            <a:r>
              <a:rPr lang="en-US" altLang="ko-KR" dirty="0"/>
              <a:t>: RS-422</a:t>
            </a:r>
            <a:endParaRPr lang="ko-KR" altLang="en-US" dirty="0"/>
          </a:p>
          <a:p>
            <a:pPr fontAlgn="base"/>
            <a:r>
              <a:rPr lang="ko-KR" altLang="en-US" dirty="0" smtClean="0"/>
              <a:t>시스템 </a:t>
            </a:r>
            <a:r>
              <a:rPr lang="ko-KR" altLang="en-US" dirty="0"/>
              <a:t>제어 운영 </a:t>
            </a:r>
            <a:r>
              <a:rPr lang="en-US" altLang="ko-KR" dirty="0"/>
              <a:t>: 10.1“ </a:t>
            </a:r>
            <a:r>
              <a:rPr lang="ko-KR" altLang="en-US" dirty="0"/>
              <a:t>터치 </a:t>
            </a:r>
            <a:r>
              <a:rPr lang="en-US" altLang="ko-KR" dirty="0"/>
              <a:t>LCD GUI</a:t>
            </a:r>
            <a:endParaRPr lang="ko-KR" altLang="en-US" dirty="0"/>
          </a:p>
          <a:p>
            <a:pPr fontAlgn="base"/>
            <a:r>
              <a:rPr lang="en-US" altLang="ko-KR" dirty="0" smtClean="0"/>
              <a:t>USB </a:t>
            </a:r>
            <a:r>
              <a:rPr lang="ko-KR" altLang="en-US" dirty="0"/>
              <a:t>지원 </a:t>
            </a:r>
            <a:r>
              <a:rPr lang="en-US" altLang="ko-KR" dirty="0"/>
              <a:t>PORT : 2 Port</a:t>
            </a:r>
            <a:endParaRPr lang="ko-KR" altLang="en-US" dirty="0"/>
          </a:p>
          <a:p>
            <a:pPr fontAlgn="base"/>
            <a:r>
              <a:rPr lang="en-US" altLang="ko-KR" dirty="0" smtClean="0"/>
              <a:t>Internet </a:t>
            </a:r>
            <a:r>
              <a:rPr lang="ko-KR" altLang="en-US" dirty="0"/>
              <a:t>접속 방식 </a:t>
            </a:r>
            <a:r>
              <a:rPr lang="en-US" altLang="ko-KR" dirty="0"/>
              <a:t>: LAN, </a:t>
            </a:r>
            <a:r>
              <a:rPr lang="en-US" altLang="ko-KR" dirty="0" err="1"/>
              <a:t>WiFi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</a:t>
            </a:r>
            <a:r>
              <a:rPr lang="ko-KR" altLang="en-US" dirty="0"/>
              <a:t>전력 </a:t>
            </a:r>
            <a:r>
              <a:rPr lang="en-US" altLang="ko-KR" dirty="0"/>
              <a:t>: 25W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/ 2.5A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310 x 105 x </a:t>
            </a:r>
            <a:r>
              <a:rPr lang="en-US" altLang="ko-KR" dirty="0" smtClean="0"/>
              <a:t>190mm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2.5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Remote Amp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RM4000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280592"/>
            <a:ext cx="14210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148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48</cp:revision>
  <cp:lastPrinted>2022-10-26T06:22:19Z</cp:lastPrinted>
  <dcterms:created xsi:type="dcterms:W3CDTF">2022-10-26T04:41:33Z</dcterms:created>
  <dcterms:modified xsi:type="dcterms:W3CDTF">2023-05-23T05:21:36Z</dcterms:modified>
</cp:coreProperties>
</file>