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72" y="49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DP5000, DP4000 </a:t>
            </a:r>
            <a:r>
              <a:rPr lang="ko-KR" altLang="en-US" dirty="0"/>
              <a:t>시스템용 </a:t>
            </a:r>
            <a:r>
              <a:rPr lang="ko-KR" altLang="en-US" dirty="0" err="1"/>
              <a:t>리모트</a:t>
            </a:r>
            <a:r>
              <a:rPr lang="ko-KR" altLang="en-US" dirty="0"/>
              <a:t> 앰프 </a:t>
            </a:r>
            <a:endParaRPr lang="en-US" altLang="ko-KR" dirty="0"/>
          </a:p>
          <a:p>
            <a:pPr fontAlgn="base"/>
            <a:r>
              <a:rPr lang="en-US" altLang="ko-KR" dirty="0" smtClean="0"/>
              <a:t>RS-422</a:t>
            </a:r>
            <a:r>
              <a:rPr lang="ko-KR" altLang="en-US" dirty="0" smtClean="0"/>
              <a:t>통신으로 제어거리 최대 약 </a:t>
            </a:r>
            <a:r>
              <a:rPr lang="en-US" altLang="ko-KR" dirty="0" smtClean="0"/>
              <a:t>500m </a:t>
            </a:r>
            <a:r>
              <a:rPr lang="ko-KR" altLang="en-US" dirty="0" smtClean="0"/>
              <a:t>까지 가능 </a:t>
            </a:r>
            <a:r>
              <a:rPr lang="en-US" altLang="ko-KR" dirty="0" smtClean="0"/>
              <a:t>(</a:t>
            </a:r>
            <a:r>
              <a:rPr lang="ko-KR" altLang="en-US" dirty="0" smtClean="0"/>
              <a:t>별도 </a:t>
            </a:r>
            <a:r>
              <a:rPr lang="ko-KR" altLang="en-US" dirty="0" err="1" smtClean="0"/>
              <a:t>어뎁터</a:t>
            </a:r>
            <a:r>
              <a:rPr lang="ko-KR" altLang="en-US" dirty="0" smtClean="0"/>
              <a:t> 사용 기준</a:t>
            </a:r>
            <a:r>
              <a:rPr lang="en-US" altLang="ko-KR" dirty="0" smtClean="0"/>
              <a:t>)</a:t>
            </a:r>
          </a:p>
          <a:p>
            <a:pPr fontAlgn="base"/>
            <a:r>
              <a:rPr lang="ko-KR" altLang="en-US" dirty="0" smtClean="0"/>
              <a:t>각종 </a:t>
            </a:r>
            <a:r>
              <a:rPr lang="ko-KR" altLang="en-US" dirty="0"/>
              <a:t>동작 상태를 </a:t>
            </a:r>
            <a:r>
              <a:rPr lang="en-US" altLang="ko-KR" dirty="0"/>
              <a:t>FND, LED Indicator</a:t>
            </a:r>
            <a:r>
              <a:rPr lang="ko-KR" altLang="en-US" dirty="0"/>
              <a:t>로 확인 가능</a:t>
            </a:r>
          </a:p>
          <a:p>
            <a:pPr fontAlgn="base"/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지역설정수량 </a:t>
            </a:r>
            <a:r>
              <a:rPr lang="en-US" altLang="ko-KR" dirty="0"/>
              <a:t>: </a:t>
            </a:r>
            <a:r>
              <a:rPr lang="en-US" altLang="ko-KR" dirty="0" smtClean="0"/>
              <a:t>50CH</a:t>
            </a:r>
            <a:endParaRPr lang="en-US" altLang="ko-KR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채널 </a:t>
            </a:r>
            <a:r>
              <a:rPr lang="en-US" altLang="ko-KR" dirty="0" smtClean="0"/>
              <a:t>: </a:t>
            </a:r>
            <a:r>
              <a:rPr lang="en-US" altLang="ko-KR" dirty="0"/>
              <a:t>MIC(1), Chime(1), AUX RCA(2) </a:t>
            </a:r>
            <a:r>
              <a:rPr lang="ko-KR" altLang="en-US" dirty="0" smtClean="0"/>
              <a:t>총 </a:t>
            </a:r>
            <a:r>
              <a:rPr lang="en-US" altLang="ko-KR" dirty="0" smtClean="0"/>
              <a:t>4</a:t>
            </a:r>
            <a:r>
              <a:rPr lang="ko-KR" altLang="en-US" dirty="0" smtClean="0"/>
              <a:t>채널 입력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내부 </a:t>
            </a:r>
            <a:r>
              <a:rPr lang="ko-KR" altLang="en-US" dirty="0"/>
              <a:t>기능 </a:t>
            </a:r>
            <a:r>
              <a:rPr lang="en-US" altLang="ko-KR" dirty="0"/>
              <a:t>: Chime, </a:t>
            </a:r>
            <a:r>
              <a:rPr lang="en-US" altLang="ko-KR" dirty="0" err="1"/>
              <a:t>Mic</a:t>
            </a:r>
            <a:r>
              <a:rPr lang="en-US" altLang="ko-KR" dirty="0"/>
              <a:t>, Aux</a:t>
            </a:r>
            <a:endParaRPr lang="ko-KR" altLang="en-US" dirty="0"/>
          </a:p>
          <a:p>
            <a:pPr fontAlgn="base"/>
            <a:r>
              <a:rPr lang="ko-KR" altLang="en-US" dirty="0" smtClean="0"/>
              <a:t>통신 </a:t>
            </a:r>
            <a:r>
              <a:rPr lang="ko-KR" altLang="en-US" dirty="0"/>
              <a:t>제어 방식 </a:t>
            </a:r>
            <a:r>
              <a:rPr lang="en-US" altLang="ko-KR" dirty="0"/>
              <a:t>: RS-422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</a:t>
            </a:r>
            <a:r>
              <a:rPr lang="ko-KR" altLang="en-US" dirty="0"/>
              <a:t>전력 </a:t>
            </a:r>
            <a:r>
              <a:rPr lang="en-US" altLang="ko-KR" dirty="0"/>
              <a:t>: 10W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201 x 212 x </a:t>
            </a:r>
            <a:r>
              <a:rPr lang="en-US" altLang="ko-KR" dirty="0" smtClean="0"/>
              <a:t>68mm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1.5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Remote Amp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RM4020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1136576"/>
            <a:ext cx="1728192" cy="151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91</Words>
  <Application>Microsoft Office PowerPoint</Application>
  <PresentationFormat>A4 용지(210x297mm)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50</cp:revision>
  <cp:lastPrinted>2022-10-26T06:22:19Z</cp:lastPrinted>
  <dcterms:created xsi:type="dcterms:W3CDTF">2022-10-26T04:41:33Z</dcterms:created>
  <dcterms:modified xsi:type="dcterms:W3CDTF">2023-05-23T05:14:57Z</dcterms:modified>
</cp:coreProperties>
</file>