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624" y="-2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 err="1" smtClean="0"/>
              <a:t>벽부형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브라켓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상하좌우 각도 조절 용이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용도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스피커용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허용하중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40kg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</a:t>
            </a:r>
            <a:r>
              <a:rPr lang="en-US" altLang="ko-KR" dirty="0" smtClean="0">
                <a:latin typeface="+mj-ea"/>
              </a:rPr>
              <a:t>H 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350 x </a:t>
            </a:r>
            <a:r>
              <a:rPr lang="en-US" altLang="ko-KR" smtClean="0">
                <a:latin typeface="+mj-ea"/>
              </a:rPr>
              <a:t>230 x 225mm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3.2kg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BRACKET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SBH001L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99" y="1424608"/>
            <a:ext cx="1454783" cy="147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11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295</cp:revision>
  <cp:lastPrinted>2024-01-31T10:03:33Z</cp:lastPrinted>
  <dcterms:created xsi:type="dcterms:W3CDTF">2022-10-26T04:41:33Z</dcterms:created>
  <dcterms:modified xsi:type="dcterms:W3CDTF">2024-02-13T05:35:10Z</dcterms:modified>
</cp:coreProperties>
</file>