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6858000" cy="9906000" type="A4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03" autoAdjust="0"/>
    <p:restoredTop sz="94660"/>
  </p:normalViewPr>
  <p:slideViewPr>
    <p:cSldViewPr>
      <p:cViewPr>
        <p:scale>
          <a:sx n="100" d="100"/>
          <a:sy n="100" d="100"/>
        </p:scale>
        <p:origin x="-3036" y="4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타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 userDrawn="1"/>
        </p:nvSpPr>
        <p:spPr>
          <a:xfrm>
            <a:off x="260648" y="253288"/>
            <a:ext cx="20521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200" dirty="0" smtClean="0">
                <a:solidFill>
                  <a:schemeClr val="accent1">
                    <a:lumMod val="7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SPECIFICATION</a:t>
            </a:r>
            <a:endParaRPr lang="ko-KR" altLang="en-US" sz="2200" dirty="0">
              <a:solidFill>
                <a:schemeClr val="accent1">
                  <a:lumMod val="7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cxnSp>
        <p:nvCxnSpPr>
          <p:cNvPr id="16" name="직선 연결선 15"/>
          <p:cNvCxnSpPr/>
          <p:nvPr userDrawn="1"/>
        </p:nvCxnSpPr>
        <p:spPr>
          <a:xfrm flipV="1">
            <a:off x="332656" y="9716413"/>
            <a:ext cx="4957442" cy="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 userDrawn="1"/>
        </p:nvCxnSpPr>
        <p:spPr>
          <a:xfrm flipV="1">
            <a:off x="2312813" y="366260"/>
            <a:ext cx="4212531" cy="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표 5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66366468"/>
              </p:ext>
            </p:extLst>
          </p:nvPr>
        </p:nvGraphicFramePr>
        <p:xfrm>
          <a:off x="332656" y="3368824"/>
          <a:ext cx="6192688" cy="288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104"/>
                <a:gridCol w="5256584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제품특징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" name="텍스트 개체 틀 39"/>
          <p:cNvSpPr>
            <a:spLocks noGrp="1"/>
          </p:cNvSpPr>
          <p:nvPr>
            <p:ph type="body" sz="quarter" idx="18"/>
          </p:nvPr>
        </p:nvSpPr>
        <p:spPr>
          <a:xfrm>
            <a:off x="480778" y="3800872"/>
            <a:ext cx="5900550" cy="1512168"/>
          </a:xfrm>
          <a:prstGeom prst="rect">
            <a:avLst/>
          </a:prstGeom>
        </p:spPr>
        <p:txBody>
          <a:bodyPr anchor="t"/>
          <a:lstStyle>
            <a:lvl1pPr marL="171450" indent="-171450" algn="l">
              <a:buFont typeface="Wingdings" panose="05000000000000000000" pitchFamily="2" charset="2"/>
              <a:buChar char="§"/>
              <a:defRPr sz="1000" b="0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en-US" altLang="ko-KR" dirty="0" smtClean="0"/>
          </a:p>
        </p:txBody>
      </p:sp>
      <p:sp>
        <p:nvSpPr>
          <p:cNvPr id="64" name="텍스트 개체 틀 39"/>
          <p:cNvSpPr>
            <a:spLocks noGrp="1"/>
          </p:cNvSpPr>
          <p:nvPr>
            <p:ph type="body" sz="quarter" idx="19"/>
          </p:nvPr>
        </p:nvSpPr>
        <p:spPr>
          <a:xfrm>
            <a:off x="480778" y="5889103"/>
            <a:ext cx="5900550" cy="3608391"/>
          </a:xfrm>
          <a:prstGeom prst="rect">
            <a:avLst/>
          </a:prstGeom>
        </p:spPr>
        <p:txBody>
          <a:bodyPr anchor="t"/>
          <a:lstStyle>
            <a:lvl1pPr marL="171450" indent="-171450" algn="l">
              <a:buSzPct val="100000"/>
              <a:buFont typeface="Wingdings" panose="05000000000000000000" pitchFamily="2" charset="2"/>
              <a:buChar char="§"/>
              <a:defRPr sz="1000" b="0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en-US" altLang="ko-KR" dirty="0" smtClean="0"/>
          </a:p>
        </p:txBody>
      </p:sp>
      <p:graphicFrame>
        <p:nvGraphicFramePr>
          <p:cNvPr id="20" name="표 1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29806213"/>
              </p:ext>
            </p:extLst>
          </p:nvPr>
        </p:nvGraphicFramePr>
        <p:xfrm>
          <a:off x="332656" y="5457056"/>
          <a:ext cx="6192688" cy="288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104"/>
                <a:gridCol w="5256584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제품사양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\\kevic-server\layout backup\2022\2.임단비\22-0495 - (07-19) 서울대학교 시흥캠퍼스본부 강의실 구축 방송설비(서울대학교 시흥캠퍼스본부)_ 사급\22-08-05 (수정1)\케빅로고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773" y="9255902"/>
            <a:ext cx="1122886" cy="483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표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890362799"/>
              </p:ext>
            </p:extLst>
          </p:nvPr>
        </p:nvGraphicFramePr>
        <p:xfrm>
          <a:off x="3429000" y="1496616"/>
          <a:ext cx="3095984" cy="972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92088"/>
                <a:gridCol w="2303896"/>
              </a:tblGrid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제조사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모델명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품   명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 hangingPunct="1"/>
                      <a:endParaRPr kumimoji="0" lang="en-US" altLang="ko-KR" sz="1200" b="1" dirty="0" smtClean="0">
                        <a:solidFill>
                          <a:schemeClr val="tx1"/>
                        </a:solidFill>
                        <a:latin typeface="+mj-lt"/>
                        <a:ea typeface="맑은 고딕" pitchFamily="50" charset="-127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텍스트 개체 틀 39"/>
          <p:cNvSpPr>
            <a:spLocks noGrp="1"/>
          </p:cNvSpPr>
          <p:nvPr>
            <p:ph type="body" sz="quarter" idx="21"/>
          </p:nvPr>
        </p:nvSpPr>
        <p:spPr>
          <a:xfrm>
            <a:off x="4221088" y="2144687"/>
            <a:ext cx="2299010" cy="32144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  <p:sp>
        <p:nvSpPr>
          <p:cNvPr id="15" name="텍스트 개체 틀 39"/>
          <p:cNvSpPr>
            <a:spLocks noGrp="1"/>
          </p:cNvSpPr>
          <p:nvPr>
            <p:ph type="body" sz="quarter" idx="22"/>
          </p:nvPr>
        </p:nvSpPr>
        <p:spPr>
          <a:xfrm>
            <a:off x="4221088" y="1821655"/>
            <a:ext cx="2299010" cy="32303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  <p:sp>
        <p:nvSpPr>
          <p:cNvPr id="17" name="텍스트 개체 틀 39"/>
          <p:cNvSpPr>
            <a:spLocks noGrp="1"/>
          </p:cNvSpPr>
          <p:nvPr>
            <p:ph type="body" sz="quarter" idx="23"/>
          </p:nvPr>
        </p:nvSpPr>
        <p:spPr>
          <a:xfrm>
            <a:off x="4221088" y="1496616"/>
            <a:ext cx="2299010" cy="32303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831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V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표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62287260"/>
              </p:ext>
            </p:extLst>
          </p:nvPr>
        </p:nvGraphicFramePr>
        <p:xfrm>
          <a:off x="3429000" y="1496616"/>
          <a:ext cx="3095984" cy="972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92088"/>
                <a:gridCol w="2303896"/>
              </a:tblGrid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제조사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KEVIC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모델명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품   명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 hangingPunct="1"/>
                      <a:endParaRPr kumimoji="0" lang="en-US" altLang="ko-KR" sz="1200" b="1" dirty="0" smtClean="0">
                        <a:solidFill>
                          <a:schemeClr val="tx1"/>
                        </a:solidFill>
                        <a:latin typeface="+mj-lt"/>
                        <a:ea typeface="맑은 고딕" pitchFamily="50" charset="-127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직사각형 10"/>
          <p:cNvSpPr/>
          <p:nvPr userDrawn="1"/>
        </p:nvSpPr>
        <p:spPr>
          <a:xfrm>
            <a:off x="260648" y="253288"/>
            <a:ext cx="20521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200" dirty="0" smtClean="0">
                <a:solidFill>
                  <a:schemeClr val="accent1">
                    <a:lumMod val="7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SPECIFICATION</a:t>
            </a:r>
            <a:endParaRPr lang="ko-KR" altLang="en-US" sz="2200" dirty="0">
              <a:solidFill>
                <a:schemeClr val="accent1">
                  <a:lumMod val="7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cxnSp>
        <p:nvCxnSpPr>
          <p:cNvPr id="16" name="직선 연결선 15"/>
          <p:cNvCxnSpPr/>
          <p:nvPr userDrawn="1"/>
        </p:nvCxnSpPr>
        <p:spPr>
          <a:xfrm flipV="1">
            <a:off x="332656" y="9716413"/>
            <a:ext cx="4957442" cy="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 userDrawn="1"/>
        </p:nvCxnSpPr>
        <p:spPr>
          <a:xfrm flipV="1">
            <a:off x="2312813" y="366260"/>
            <a:ext cx="4212531" cy="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표 5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31908674"/>
              </p:ext>
            </p:extLst>
          </p:nvPr>
        </p:nvGraphicFramePr>
        <p:xfrm>
          <a:off x="332656" y="3368824"/>
          <a:ext cx="6192688" cy="288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104"/>
                <a:gridCol w="5256584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제품특징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" name="텍스트 개체 틀 39"/>
          <p:cNvSpPr>
            <a:spLocks noGrp="1"/>
          </p:cNvSpPr>
          <p:nvPr>
            <p:ph type="body" sz="quarter" idx="18"/>
          </p:nvPr>
        </p:nvSpPr>
        <p:spPr>
          <a:xfrm>
            <a:off x="480778" y="3800872"/>
            <a:ext cx="5900550" cy="1512168"/>
          </a:xfrm>
          <a:prstGeom prst="rect">
            <a:avLst/>
          </a:prstGeom>
        </p:spPr>
        <p:txBody>
          <a:bodyPr anchor="t"/>
          <a:lstStyle>
            <a:lvl1pPr marL="171450" indent="-171450" algn="l">
              <a:buFont typeface="Wingdings" panose="05000000000000000000" pitchFamily="2" charset="2"/>
              <a:buChar char="§"/>
              <a:defRPr sz="1000" b="0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en-US" altLang="ko-KR" dirty="0" smtClean="0"/>
          </a:p>
        </p:txBody>
      </p:sp>
      <p:sp>
        <p:nvSpPr>
          <p:cNvPr id="64" name="텍스트 개체 틀 39"/>
          <p:cNvSpPr>
            <a:spLocks noGrp="1"/>
          </p:cNvSpPr>
          <p:nvPr>
            <p:ph type="body" sz="quarter" idx="19"/>
          </p:nvPr>
        </p:nvSpPr>
        <p:spPr>
          <a:xfrm>
            <a:off x="480778" y="5889103"/>
            <a:ext cx="5900550" cy="3608391"/>
          </a:xfrm>
          <a:prstGeom prst="rect">
            <a:avLst/>
          </a:prstGeom>
        </p:spPr>
        <p:txBody>
          <a:bodyPr anchor="t"/>
          <a:lstStyle>
            <a:lvl1pPr marL="171450" indent="-171450" algn="l">
              <a:buSzPct val="100000"/>
              <a:buFont typeface="Wingdings" panose="05000000000000000000" pitchFamily="2" charset="2"/>
              <a:buChar char="§"/>
              <a:defRPr sz="1000" b="0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en-US" altLang="ko-KR" dirty="0" smtClean="0"/>
          </a:p>
        </p:txBody>
      </p:sp>
      <p:sp>
        <p:nvSpPr>
          <p:cNvPr id="67" name="텍스트 개체 틀 39"/>
          <p:cNvSpPr>
            <a:spLocks noGrp="1"/>
          </p:cNvSpPr>
          <p:nvPr>
            <p:ph type="body" sz="quarter" idx="21"/>
          </p:nvPr>
        </p:nvSpPr>
        <p:spPr>
          <a:xfrm>
            <a:off x="4221088" y="2144687"/>
            <a:ext cx="2299010" cy="32144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  <p:sp>
        <p:nvSpPr>
          <p:cNvPr id="19" name="텍스트 개체 틀 39"/>
          <p:cNvSpPr>
            <a:spLocks noGrp="1"/>
          </p:cNvSpPr>
          <p:nvPr>
            <p:ph type="body" sz="quarter" idx="22"/>
          </p:nvPr>
        </p:nvSpPr>
        <p:spPr>
          <a:xfrm>
            <a:off x="4221088" y="1821655"/>
            <a:ext cx="2299010" cy="32303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  <p:graphicFrame>
        <p:nvGraphicFramePr>
          <p:cNvPr id="20" name="표 1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48822317"/>
              </p:ext>
            </p:extLst>
          </p:nvPr>
        </p:nvGraphicFramePr>
        <p:xfrm>
          <a:off x="332656" y="5457056"/>
          <a:ext cx="6192688" cy="288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104"/>
                <a:gridCol w="5256584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제품사양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\\kevic-server\layout backup\2022\2.임단비\22-0495 - (07-19) 서울대학교 시흥캠퍼스본부 강의실 구축 방송설비(서울대학교 시흥캠퍼스본부)_ 사급\22-08-05 (수정1)\케빅로고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773" y="9255902"/>
            <a:ext cx="1122886" cy="483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261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0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spcBef>
          <a:spcPct val="0"/>
        </a:spcBef>
        <a:buNone/>
        <a:defRPr sz="2000" kern="1200">
          <a:solidFill>
            <a:schemeClr val="accent1">
              <a:lumMod val="75000"/>
            </a:schemeClr>
          </a:solidFill>
          <a:latin typeface="HY헤드라인M" panose="02030600000101010101" pitchFamily="18" charset="-127"/>
          <a:ea typeface="HY헤드라인M" panose="02030600000101010101" pitchFamily="18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8"/>
          </p:nvPr>
        </p:nvSpPr>
        <p:spPr>
          <a:xfrm>
            <a:off x="476672" y="3800872"/>
            <a:ext cx="5900550" cy="1512168"/>
          </a:xfrm>
        </p:spPr>
        <p:txBody>
          <a:bodyPr/>
          <a:lstStyle/>
          <a:p>
            <a:pPr>
              <a:buFontTx/>
              <a:buChar char="-"/>
            </a:pPr>
            <a:r>
              <a:rPr lang="ko-KR" altLang="en-US" dirty="0" smtClean="0"/>
              <a:t>스피커 </a:t>
            </a:r>
            <a:r>
              <a:rPr lang="ko-KR" altLang="en-US" dirty="0" err="1" smtClean="0"/>
              <a:t>벽부형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브라켓</a:t>
            </a:r>
            <a:endParaRPr lang="en-US" altLang="ko-KR" dirty="0" smtClean="0"/>
          </a:p>
          <a:p>
            <a:pPr>
              <a:buFontTx/>
              <a:buChar char="-"/>
            </a:pPr>
            <a:r>
              <a:rPr lang="ko-KR" altLang="en-US" dirty="0" smtClean="0"/>
              <a:t>상하좌우 각도 조절 용이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9"/>
          </p:nvPr>
        </p:nvSpPr>
        <p:spPr>
          <a:xfrm>
            <a:off x="404664" y="5961112"/>
            <a:ext cx="5900550" cy="3744416"/>
          </a:xfrm>
        </p:spPr>
        <p:txBody>
          <a:bodyPr/>
          <a:lstStyle/>
          <a:p>
            <a:pPr fontAlgn="base"/>
            <a:r>
              <a:rPr lang="ko-KR" altLang="en-US" dirty="0" smtClean="0">
                <a:latin typeface="+mj-ea"/>
              </a:rPr>
              <a:t>용도</a:t>
            </a:r>
            <a:r>
              <a:rPr lang="en-US" altLang="ko-KR" dirty="0">
                <a:latin typeface="+mj-ea"/>
              </a:rPr>
              <a:t>			: </a:t>
            </a:r>
            <a:r>
              <a:rPr lang="ko-KR" altLang="en-US" dirty="0" smtClean="0">
                <a:latin typeface="+mj-ea"/>
              </a:rPr>
              <a:t>스피커용</a:t>
            </a:r>
            <a:endParaRPr lang="en-US" altLang="ko-KR" dirty="0" smtClean="0">
              <a:latin typeface="+mj-ea"/>
            </a:endParaRPr>
          </a:p>
          <a:p>
            <a:pPr fontAlgn="base"/>
            <a:r>
              <a:rPr lang="ko-KR" altLang="en-US" dirty="0" smtClean="0">
                <a:latin typeface="+mj-ea"/>
              </a:rPr>
              <a:t>재질</a:t>
            </a:r>
            <a:r>
              <a:rPr lang="en-US" altLang="ko-KR" dirty="0">
                <a:latin typeface="+mj-ea"/>
              </a:rPr>
              <a:t>			: </a:t>
            </a:r>
            <a:r>
              <a:rPr lang="en-US" altLang="ko-KR" dirty="0" smtClean="0">
                <a:latin typeface="+mj-ea"/>
              </a:rPr>
              <a:t>STEEL</a:t>
            </a:r>
          </a:p>
          <a:p>
            <a:pPr fontAlgn="base"/>
            <a:r>
              <a:rPr lang="ko-KR" altLang="en-US" dirty="0" smtClean="0">
                <a:latin typeface="+mj-ea"/>
              </a:rPr>
              <a:t>허용하중</a:t>
            </a:r>
            <a:r>
              <a:rPr lang="en-US" altLang="ko-KR" dirty="0" smtClean="0">
                <a:latin typeface="+mj-ea"/>
              </a:rPr>
              <a:t>	</a:t>
            </a:r>
            <a:r>
              <a:rPr lang="en-US" altLang="ko-KR" dirty="0">
                <a:latin typeface="+mj-ea"/>
              </a:rPr>
              <a:t>		: </a:t>
            </a:r>
            <a:r>
              <a:rPr lang="en-US" altLang="ko-KR" dirty="0" smtClean="0">
                <a:latin typeface="+mj-ea"/>
              </a:rPr>
              <a:t>30kg</a:t>
            </a:r>
            <a:endParaRPr lang="en-US" altLang="ko-KR" dirty="0">
              <a:latin typeface="+mj-ea"/>
            </a:endParaRPr>
          </a:p>
          <a:p>
            <a:pPr fontAlgn="base"/>
            <a:r>
              <a:rPr lang="ko-KR" altLang="en-US" dirty="0" smtClean="0">
                <a:latin typeface="+mj-ea"/>
              </a:rPr>
              <a:t>외형 </a:t>
            </a:r>
            <a:r>
              <a:rPr lang="ko-KR" altLang="en-US" dirty="0">
                <a:latin typeface="+mj-ea"/>
              </a:rPr>
              <a:t>규격</a:t>
            </a:r>
            <a:r>
              <a:rPr lang="en-US" altLang="ko-KR" dirty="0">
                <a:latin typeface="+mj-ea"/>
              </a:rPr>
              <a:t>(W x </a:t>
            </a:r>
            <a:r>
              <a:rPr lang="en-US" altLang="ko-KR" dirty="0" smtClean="0">
                <a:latin typeface="+mj-ea"/>
              </a:rPr>
              <a:t>H x D) </a:t>
            </a:r>
            <a:r>
              <a:rPr lang="en-US" altLang="ko-KR" dirty="0">
                <a:latin typeface="+mj-ea"/>
              </a:rPr>
              <a:t>		: </a:t>
            </a:r>
            <a:r>
              <a:rPr lang="en-US" altLang="ko-KR" dirty="0" smtClean="0">
                <a:latin typeface="+mj-ea"/>
              </a:rPr>
              <a:t>115 x 338 x 245mm</a:t>
            </a:r>
            <a:endParaRPr lang="en-US" altLang="ko-KR" dirty="0">
              <a:latin typeface="+mj-ea"/>
            </a:endParaRPr>
          </a:p>
          <a:p>
            <a:pPr fontAlgn="base"/>
            <a:r>
              <a:rPr lang="ko-KR" altLang="en-US" dirty="0" smtClean="0">
                <a:latin typeface="+mj-ea"/>
              </a:rPr>
              <a:t>무게</a:t>
            </a:r>
            <a:r>
              <a:rPr lang="en-US" altLang="ko-KR" dirty="0">
                <a:latin typeface="+mj-ea"/>
              </a:rPr>
              <a:t>			: </a:t>
            </a:r>
            <a:r>
              <a:rPr lang="en-US" altLang="ko-KR" dirty="0" smtClean="0">
                <a:latin typeface="+mj-ea"/>
              </a:rPr>
              <a:t>2.6kg</a:t>
            </a:r>
            <a:endParaRPr lang="en-US" altLang="ko-KR" dirty="0">
              <a:latin typeface="+mj-ea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21"/>
          </p:nvPr>
        </p:nvSpPr>
        <p:spPr>
          <a:xfrm>
            <a:off x="4221088" y="2144687"/>
            <a:ext cx="2448272" cy="32144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SPEAKER BRACKET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altLang="ko-KR" dirty="0"/>
              <a:t>SBH001S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8" y="1136576"/>
            <a:ext cx="1800200" cy="1699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648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</TotalTime>
  <Words>11</Words>
  <Application>Microsoft Office PowerPoint</Application>
  <PresentationFormat>A4 용지(210x297mm)</PresentationFormat>
  <Paragraphs>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LEJ</dc:creator>
  <cp:lastModifiedBy>Kevicsupport</cp:lastModifiedBy>
  <cp:revision>294</cp:revision>
  <cp:lastPrinted>2024-01-31T10:03:33Z</cp:lastPrinted>
  <dcterms:created xsi:type="dcterms:W3CDTF">2022-10-26T04:41:33Z</dcterms:created>
  <dcterms:modified xsi:type="dcterms:W3CDTF">2024-02-20T07:50:56Z</dcterms:modified>
</cp:coreProperties>
</file>