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3036" y="4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스피커 </a:t>
            </a:r>
            <a:r>
              <a:rPr lang="ko-KR" altLang="en-US" dirty="0" err="1" smtClean="0"/>
              <a:t>벽부형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브라켓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상하좌우 각도 조절 용이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용도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smtClean="0">
                <a:latin typeface="+mj-ea"/>
              </a:rPr>
              <a:t>스피커용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재질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STEEL</a:t>
            </a:r>
          </a:p>
          <a:p>
            <a:pPr fontAlgn="base"/>
            <a:r>
              <a:rPr lang="ko-KR" altLang="en-US" dirty="0" smtClean="0">
                <a:latin typeface="+mj-ea"/>
              </a:rPr>
              <a:t>허용하중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30kg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</a:t>
            </a:r>
            <a:r>
              <a:rPr lang="en-US" altLang="ko-KR" dirty="0" smtClean="0">
                <a:latin typeface="+mj-ea"/>
              </a:rPr>
              <a:t>H x D)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115 x 338 x 245mm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2.6kg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SPEAKER BRACKET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SBH001S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136576"/>
            <a:ext cx="1800200" cy="169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11</Words>
  <Application>Microsoft Office PowerPoint</Application>
  <PresentationFormat>A4 용지(210x297mm)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294</cp:revision>
  <cp:lastPrinted>2024-01-31T10:03:33Z</cp:lastPrinted>
  <dcterms:created xsi:type="dcterms:W3CDTF">2022-10-26T04:41:33Z</dcterms:created>
  <dcterms:modified xsi:type="dcterms:W3CDTF">2024-02-20T07:50:56Z</dcterms:modified>
</cp:coreProperties>
</file>