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186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사용자가 </a:t>
            </a:r>
            <a:r>
              <a:rPr lang="ko-KR" altLang="en-US" dirty="0"/>
              <a:t>간접적으로 방송구역 </a:t>
            </a:r>
            <a:r>
              <a:rPr lang="en-US" altLang="ko-KR" dirty="0"/>
              <a:t>on/off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메인 </a:t>
            </a:r>
            <a:r>
              <a:rPr lang="ko-KR" altLang="en-US" dirty="0"/>
              <a:t>장비를 통하여 </a:t>
            </a:r>
            <a:r>
              <a:rPr lang="en-US" altLang="ko-KR" dirty="0"/>
              <a:t>RELAY GROUP</a:t>
            </a:r>
            <a:r>
              <a:rPr lang="ko-KR" altLang="en-US" dirty="0"/>
              <a:t>을 제어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표시 </a:t>
            </a:r>
            <a:r>
              <a:rPr lang="ko-KR" altLang="en-US" dirty="0"/>
              <a:t>램프가 있어 확인 용이</a:t>
            </a:r>
            <a:r>
              <a:rPr lang="en-US" altLang="ko-KR" dirty="0"/>
              <a:t>, </a:t>
            </a:r>
            <a:r>
              <a:rPr lang="ko-KR" altLang="en-US" dirty="0"/>
              <a:t>채널 확장 용이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제어 회선 </a:t>
            </a:r>
            <a:r>
              <a:rPr lang="en-US" altLang="ko-KR" dirty="0"/>
              <a:t>: 16CH</a:t>
            </a:r>
          </a:p>
          <a:p>
            <a:pPr fontAlgn="base"/>
            <a:r>
              <a:rPr lang="ko-KR" altLang="en-US" smtClean="0"/>
              <a:t>통신 방식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</a:t>
            </a:r>
            <a:r>
              <a:rPr lang="en-US" altLang="ko-KR" dirty="0" smtClean="0"/>
              <a:t>0.3A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3.1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Speaker Selector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SS3116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640633"/>
            <a:ext cx="2952328" cy="5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61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40</cp:revision>
  <cp:lastPrinted>2022-10-26T06:22:19Z</cp:lastPrinted>
  <dcterms:created xsi:type="dcterms:W3CDTF">2022-10-26T04:41:33Z</dcterms:created>
  <dcterms:modified xsi:type="dcterms:W3CDTF">2023-05-22T09:12:42Z</dcterms:modified>
</cp:coreProperties>
</file>