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780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사용자가 </a:t>
            </a:r>
            <a:r>
              <a:rPr lang="ko-KR" altLang="en-US" dirty="0" smtClean="0"/>
              <a:t>직접적으로 </a:t>
            </a:r>
            <a:r>
              <a:rPr lang="ko-KR" altLang="en-US" dirty="0"/>
              <a:t>방송구역 </a:t>
            </a:r>
            <a:r>
              <a:rPr lang="en-US" altLang="ko-KR" dirty="0"/>
              <a:t>on/off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비상</a:t>
            </a:r>
            <a:r>
              <a:rPr lang="en-US" altLang="ko-KR" dirty="0"/>
              <a:t>, </a:t>
            </a:r>
            <a:r>
              <a:rPr lang="ko-KR" altLang="en-US" dirty="0" err="1"/>
              <a:t>리모트</a:t>
            </a:r>
            <a:r>
              <a:rPr lang="ko-KR" altLang="en-US" dirty="0"/>
              <a:t> 등의 자동제어는 </a:t>
            </a:r>
            <a:r>
              <a:rPr lang="ko-KR" altLang="en-US" dirty="0" smtClean="0"/>
              <a:t>불가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2</a:t>
            </a:r>
            <a:r>
              <a:rPr lang="ko-KR" altLang="en-US" dirty="0"/>
              <a:t>개의 앰프 입력을 각각 </a:t>
            </a:r>
            <a:r>
              <a:rPr lang="en-US" altLang="ko-KR" dirty="0"/>
              <a:t>8</a:t>
            </a:r>
            <a:r>
              <a:rPr lang="ko-KR" altLang="en-US" dirty="0"/>
              <a:t>회로씩 </a:t>
            </a:r>
            <a:r>
              <a:rPr lang="en-US" altLang="ko-KR" dirty="0"/>
              <a:t>2</a:t>
            </a:r>
            <a:r>
              <a:rPr lang="ko-KR" altLang="en-US" dirty="0"/>
              <a:t>그룹 제어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표시 </a:t>
            </a:r>
            <a:r>
              <a:rPr lang="ko-KR" altLang="en-US" dirty="0"/>
              <a:t>램프가 있어 확인 </a:t>
            </a:r>
            <a:r>
              <a:rPr lang="ko-KR" altLang="en-US" dirty="0" smtClean="0"/>
              <a:t>용이</a:t>
            </a:r>
            <a:endParaRPr lang="ko-KR" altLang="en-US" dirty="0"/>
          </a:p>
          <a:p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제어 회선 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16CH</a:t>
            </a:r>
            <a:endParaRPr lang="en-US" altLang="ko-KR" dirty="0"/>
          </a:p>
          <a:p>
            <a:r>
              <a:rPr lang="ko-KR" altLang="en-US" dirty="0" smtClean="0"/>
              <a:t>앰프 입력 채널    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2</a:t>
            </a:r>
            <a:r>
              <a:rPr lang="en-US" altLang="ko-KR" dirty="0" smtClean="0"/>
              <a:t>CH</a:t>
            </a:r>
            <a:endParaRPr lang="en-US" altLang="ko-KR" dirty="0">
              <a:latin typeface="+mj-ea"/>
            </a:endParaRPr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</a:t>
            </a:r>
            <a:r>
              <a:rPr lang="en-US" altLang="ko-KR" dirty="0" smtClean="0"/>
              <a:t>100mA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</a:t>
            </a:r>
            <a:r>
              <a:rPr lang="en-US" altLang="ko-KR" dirty="0" smtClean="0"/>
              <a:t>44 </a:t>
            </a:r>
            <a:r>
              <a:rPr lang="en-US" altLang="ko-KR" dirty="0"/>
              <a:t>x 350mm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3.2kg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SSS116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SELECTOR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72" y="1774574"/>
            <a:ext cx="2825071" cy="41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32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452</cp:revision>
  <cp:lastPrinted>2024-01-31T10:03:33Z</cp:lastPrinted>
  <dcterms:created xsi:type="dcterms:W3CDTF">2022-10-26T04:41:33Z</dcterms:created>
  <dcterms:modified xsi:type="dcterms:W3CDTF">2024-02-06T02:25:27Z</dcterms:modified>
</cp:coreProperties>
</file>