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21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10mm </a:t>
            </a:r>
            <a:r>
              <a:rPr lang="ko-KR" altLang="en-US" dirty="0" err="1"/>
              <a:t>스크류</a:t>
            </a:r>
            <a:r>
              <a:rPr lang="ko-KR" altLang="en-US" dirty="0"/>
              <a:t> 터미널 단자 사용으로 스피커 선로 결합 편리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이머전시</a:t>
            </a:r>
            <a:r>
              <a:rPr lang="ko-KR" altLang="en-US" dirty="0" smtClean="0"/>
              <a:t> </a:t>
            </a:r>
            <a:r>
              <a:rPr lang="ko-KR" altLang="en-US" dirty="0" err="1"/>
              <a:t>콤보</a:t>
            </a:r>
            <a:r>
              <a:rPr lang="ko-KR" altLang="en-US" dirty="0"/>
              <a:t> 출력과의 연결을 위한 결합 커넥터 기본 제공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3</a:t>
            </a:r>
            <a:r>
              <a:rPr lang="ko-KR" altLang="en-US" dirty="0"/>
              <a:t>선식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, EM, COM) </a:t>
            </a:r>
            <a:r>
              <a:rPr lang="ko-KR" altLang="en-US" dirty="0"/>
              <a:t>개별 </a:t>
            </a:r>
            <a:r>
              <a:rPr lang="en-US" altLang="ko-KR" dirty="0"/>
              <a:t>16</a:t>
            </a:r>
            <a:r>
              <a:rPr lang="ko-KR" altLang="en-US" dirty="0"/>
              <a:t>채널 </a:t>
            </a:r>
            <a:r>
              <a:rPr lang="ko-KR" altLang="en-US" dirty="0" err="1"/>
              <a:t>스크류</a:t>
            </a:r>
            <a:r>
              <a:rPr lang="ko-KR" altLang="en-US" dirty="0"/>
              <a:t> 터미널 적용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입력 단자 </a:t>
            </a:r>
            <a:r>
              <a:rPr lang="en-US" altLang="ko-KR" dirty="0"/>
              <a:t>: </a:t>
            </a:r>
            <a:r>
              <a:rPr lang="ko-KR" altLang="en-US" dirty="0" smtClean="0"/>
              <a:t>일반 </a:t>
            </a:r>
            <a:r>
              <a:rPr lang="en-US" altLang="ko-KR" dirty="0" smtClean="0"/>
              <a:t>-</a:t>
            </a:r>
            <a:r>
              <a:rPr lang="ko-KR" altLang="en-US" dirty="0"/>
              <a:t> </a:t>
            </a:r>
            <a:r>
              <a:rPr lang="en-US" altLang="ko-KR" dirty="0" smtClean="0"/>
              <a:t>16</a:t>
            </a:r>
            <a:r>
              <a:rPr lang="ko-KR" altLang="en-US" dirty="0" smtClean="0"/>
              <a:t>핀 멀티커넥터 </a:t>
            </a:r>
            <a:r>
              <a:rPr lang="en-US" altLang="ko-KR" dirty="0" smtClean="0"/>
              <a:t>2EA / </a:t>
            </a:r>
            <a:r>
              <a:rPr lang="ko-KR" altLang="en-US" dirty="0" smtClean="0"/>
              <a:t>비상 </a:t>
            </a:r>
            <a:r>
              <a:rPr lang="en-US" altLang="ko-KR" dirty="0" smtClean="0"/>
              <a:t>- 18</a:t>
            </a:r>
            <a:r>
              <a:rPr lang="ko-KR" altLang="en-US" dirty="0" smtClean="0"/>
              <a:t>핀 멀티커넥터 </a:t>
            </a:r>
            <a:r>
              <a:rPr lang="en-US" altLang="ko-KR" dirty="0" smtClean="0"/>
              <a:t>1EA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단자 </a:t>
            </a:r>
            <a:r>
              <a:rPr lang="en-US" altLang="ko-KR" dirty="0"/>
              <a:t>: 24</a:t>
            </a:r>
            <a:r>
              <a:rPr lang="ko-KR" altLang="en-US" dirty="0"/>
              <a:t>핀 </a:t>
            </a:r>
            <a:r>
              <a:rPr lang="ko-KR" altLang="en-US" dirty="0" err="1"/>
              <a:t>스크류</a:t>
            </a:r>
            <a:r>
              <a:rPr lang="ko-KR" altLang="en-US" dirty="0"/>
              <a:t> 터미널 </a:t>
            </a:r>
            <a:r>
              <a:rPr lang="en-US" altLang="ko-KR" dirty="0" smtClean="0"/>
              <a:t>2EA</a:t>
            </a:r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케이블 입력 </a:t>
            </a:r>
            <a:r>
              <a:rPr lang="en-US" altLang="ko-KR" dirty="0"/>
              <a:t>: </a:t>
            </a:r>
            <a:r>
              <a:rPr lang="ko-KR" altLang="en-US" dirty="0"/>
              <a:t>채널 </a:t>
            </a:r>
            <a:r>
              <a:rPr lang="en-US" altLang="ko-KR" dirty="0"/>
              <a:t>1~16 </a:t>
            </a:r>
            <a:r>
              <a:rPr lang="ko-KR" altLang="en-US" dirty="0"/>
              <a:t>일반 방송</a:t>
            </a:r>
            <a:r>
              <a:rPr lang="en-US" altLang="ko-KR" dirty="0"/>
              <a:t>, </a:t>
            </a:r>
            <a:r>
              <a:rPr lang="ko-KR" altLang="en-US" dirty="0"/>
              <a:t>채널 </a:t>
            </a:r>
            <a:r>
              <a:rPr lang="en-US" altLang="ko-KR" dirty="0"/>
              <a:t>1~ 16 EM </a:t>
            </a:r>
            <a:r>
              <a:rPr lang="ko-KR" altLang="en-US" dirty="0"/>
              <a:t>방송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2.2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/>
              <a:t>Terminal Board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TB4116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0632"/>
            <a:ext cx="3312368" cy="617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94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44</cp:revision>
  <cp:lastPrinted>2022-10-26T06:22:19Z</cp:lastPrinted>
  <dcterms:created xsi:type="dcterms:W3CDTF">2022-10-26T04:41:33Z</dcterms:created>
  <dcterms:modified xsi:type="dcterms:W3CDTF">2023-05-22T09:08:49Z</dcterms:modified>
</cp:coreProperties>
</file>